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845" r:id="rId4"/>
  </p:sldMasterIdLst>
  <p:notesMasterIdLst>
    <p:notesMasterId r:id="rId18"/>
  </p:notesMasterIdLst>
  <p:sldIdLst>
    <p:sldId id="308" r:id="rId5"/>
    <p:sldId id="436" r:id="rId6"/>
    <p:sldId id="435" r:id="rId7"/>
    <p:sldId id="461" r:id="rId8"/>
    <p:sldId id="462" r:id="rId9"/>
    <p:sldId id="463" r:id="rId10"/>
    <p:sldId id="466" r:id="rId11"/>
    <p:sldId id="464" r:id="rId12"/>
    <p:sldId id="467" r:id="rId13"/>
    <p:sldId id="440" r:id="rId14"/>
    <p:sldId id="455" r:id="rId15"/>
    <p:sldId id="449" r:id="rId16"/>
    <p:sldId id="450" r:id="rId17"/>
  </p:sldIdLst>
  <p:sldSz cx="12188825" cy="6858000"/>
  <p:notesSz cx="6858000" cy="9144000"/>
  <p:defaultTextStyle>
    <a:defPPr>
      <a:defRPr lang="en-US"/>
    </a:defPPr>
    <a:lvl1pPr marL="0" algn="l" defTabSz="914080" rtl="0" eaLnBrk="1" latinLnBrk="0" hangingPunct="1">
      <a:defRPr sz="1799" kern="1200">
        <a:solidFill>
          <a:schemeClr val="tx1"/>
        </a:solidFill>
        <a:latin typeface="+mn-lt"/>
        <a:ea typeface="+mn-ea"/>
        <a:cs typeface="+mn-cs"/>
      </a:defRPr>
    </a:lvl1pPr>
    <a:lvl2pPr marL="457040" algn="l" defTabSz="914080" rtl="0" eaLnBrk="1" latinLnBrk="0" hangingPunct="1">
      <a:defRPr sz="1799" kern="1200">
        <a:solidFill>
          <a:schemeClr val="tx1"/>
        </a:solidFill>
        <a:latin typeface="+mn-lt"/>
        <a:ea typeface="+mn-ea"/>
        <a:cs typeface="+mn-cs"/>
      </a:defRPr>
    </a:lvl2pPr>
    <a:lvl3pPr marL="914080" algn="l" defTabSz="914080" rtl="0" eaLnBrk="1" latinLnBrk="0" hangingPunct="1">
      <a:defRPr sz="1799" kern="1200">
        <a:solidFill>
          <a:schemeClr val="tx1"/>
        </a:solidFill>
        <a:latin typeface="+mn-lt"/>
        <a:ea typeface="+mn-ea"/>
        <a:cs typeface="+mn-cs"/>
      </a:defRPr>
    </a:lvl3pPr>
    <a:lvl4pPr marL="1371120" algn="l" defTabSz="914080" rtl="0" eaLnBrk="1" latinLnBrk="0" hangingPunct="1">
      <a:defRPr sz="1799" kern="1200">
        <a:solidFill>
          <a:schemeClr val="tx1"/>
        </a:solidFill>
        <a:latin typeface="+mn-lt"/>
        <a:ea typeface="+mn-ea"/>
        <a:cs typeface="+mn-cs"/>
      </a:defRPr>
    </a:lvl4pPr>
    <a:lvl5pPr marL="1828160" algn="l" defTabSz="914080" rtl="0" eaLnBrk="1" latinLnBrk="0" hangingPunct="1">
      <a:defRPr sz="1799" kern="1200">
        <a:solidFill>
          <a:schemeClr val="tx1"/>
        </a:solidFill>
        <a:latin typeface="+mn-lt"/>
        <a:ea typeface="+mn-ea"/>
        <a:cs typeface="+mn-cs"/>
      </a:defRPr>
    </a:lvl5pPr>
    <a:lvl6pPr marL="2285200" algn="l" defTabSz="914080" rtl="0" eaLnBrk="1" latinLnBrk="0" hangingPunct="1">
      <a:defRPr sz="1799" kern="1200">
        <a:solidFill>
          <a:schemeClr val="tx1"/>
        </a:solidFill>
        <a:latin typeface="+mn-lt"/>
        <a:ea typeface="+mn-ea"/>
        <a:cs typeface="+mn-cs"/>
      </a:defRPr>
    </a:lvl6pPr>
    <a:lvl7pPr marL="2742240" algn="l" defTabSz="914080" rtl="0" eaLnBrk="1" latinLnBrk="0" hangingPunct="1">
      <a:defRPr sz="1799" kern="1200">
        <a:solidFill>
          <a:schemeClr val="tx1"/>
        </a:solidFill>
        <a:latin typeface="+mn-lt"/>
        <a:ea typeface="+mn-ea"/>
        <a:cs typeface="+mn-cs"/>
      </a:defRPr>
    </a:lvl7pPr>
    <a:lvl8pPr marL="3199280" algn="l" defTabSz="914080" rtl="0" eaLnBrk="1" latinLnBrk="0" hangingPunct="1">
      <a:defRPr sz="1799" kern="1200">
        <a:solidFill>
          <a:schemeClr val="tx1"/>
        </a:solidFill>
        <a:latin typeface="+mn-lt"/>
        <a:ea typeface="+mn-ea"/>
        <a:cs typeface="+mn-cs"/>
      </a:defRPr>
    </a:lvl8pPr>
    <a:lvl9pPr marL="3656320" algn="l" defTabSz="914080" rtl="0" eaLnBrk="1" latinLnBrk="0" hangingPunct="1">
      <a:defRPr sz="179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orient="horz" pos="4056" userDrawn="1">
          <p15:clr>
            <a:srgbClr val="A4A3A4"/>
          </p15:clr>
        </p15:guide>
        <p15:guide id="3" orient="horz" pos="264" userDrawn="1">
          <p15:clr>
            <a:srgbClr val="A4A3A4"/>
          </p15:clr>
        </p15:guide>
        <p15:guide id="4" pos="3839" userDrawn="1">
          <p15:clr>
            <a:srgbClr val="A4A3A4"/>
          </p15:clr>
        </p15:guide>
        <p15:guide id="5" pos="7439" userDrawn="1">
          <p15:clr>
            <a:srgbClr val="A4A3A4"/>
          </p15:clr>
        </p15:guide>
        <p15:guide id="6" pos="2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93FF"/>
    <a:srgbClr val="60ED83"/>
    <a:srgbClr val="4985B7"/>
    <a:srgbClr val="0840F0"/>
    <a:srgbClr val="2F353D"/>
    <a:srgbClr val="0C3CE0"/>
    <a:srgbClr val="6533FE"/>
    <a:srgbClr val="512DA2"/>
    <a:srgbClr val="E4EBE6"/>
    <a:srgbClr val="1014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339"/>
    <p:restoredTop sz="77423"/>
  </p:normalViewPr>
  <p:slideViewPr>
    <p:cSldViewPr snapToGrid="0" showGuides="1">
      <p:cViewPr>
        <p:scale>
          <a:sx n="82" d="100"/>
          <a:sy n="82" d="100"/>
        </p:scale>
        <p:origin x="1944" y="560"/>
      </p:cViewPr>
      <p:guideLst>
        <p:guide orient="horz" pos="2160"/>
        <p:guide orient="horz" pos="4056"/>
        <p:guide orient="horz" pos="264"/>
        <p:guide pos="3839"/>
        <p:guide pos="7439"/>
        <p:guide pos="239"/>
      </p:guideLst>
    </p:cSldViewPr>
  </p:slideViewPr>
  <p:outlineViewPr>
    <p:cViewPr>
      <p:scale>
        <a:sx n="33" d="100"/>
        <a:sy n="33" d="100"/>
      </p:scale>
      <p:origin x="0" y="0"/>
    </p:cViewPr>
  </p:outlineViewPr>
  <p:notesTextViewPr>
    <p:cViewPr>
      <p:scale>
        <a:sx n="90" d="100"/>
        <a:sy n="90" d="100"/>
      </p:scale>
      <p:origin x="0" y="0"/>
    </p:cViewPr>
  </p:notesTextViewPr>
  <p:sorterViewPr>
    <p:cViewPr>
      <p:scale>
        <a:sx n="58" d="100"/>
        <a:sy n="58"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D14FC2-20DA-5B43-91CB-9B0F7151D391}" type="datetimeFigureOut">
              <a:rPr lang="en-US" smtClean="0"/>
              <a:t>2/25/26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5C53A8-59A0-4A49-BAB4-A832A26A8EF5}" type="slidenum">
              <a:rPr lang="en-US" smtClean="0"/>
              <a:t>‹#›</a:t>
            </a:fld>
            <a:endParaRPr lang="en-US"/>
          </a:p>
        </p:txBody>
      </p:sp>
    </p:spTree>
    <p:extLst>
      <p:ext uri="{BB962C8B-B14F-4D97-AF65-F5344CB8AC3E}">
        <p14:creationId xmlns:p14="http://schemas.microsoft.com/office/powerpoint/2010/main" val="1659902915"/>
      </p:ext>
    </p:extLst>
  </p:cSld>
  <p:clrMap bg1="lt1" tx1="dk1" bg2="lt2" tx2="dk2" accent1="accent1" accent2="accent2" accent3="accent3" accent4="accent4" accent5="accent5" accent6="accent6" hlink="hlink" folHlink="folHlink"/>
  <p:notesStyle>
    <a:lvl1pPr marL="0" algn="l" defTabSz="914080" rtl="0" eaLnBrk="1" latinLnBrk="0" hangingPunct="1">
      <a:defRPr sz="1200" kern="1200">
        <a:solidFill>
          <a:schemeClr val="tx1"/>
        </a:solidFill>
        <a:latin typeface="+mn-lt"/>
        <a:ea typeface="+mn-ea"/>
        <a:cs typeface="+mn-cs"/>
      </a:defRPr>
    </a:lvl1pPr>
    <a:lvl2pPr marL="457040" algn="l" defTabSz="914080" rtl="0" eaLnBrk="1" latinLnBrk="0" hangingPunct="1">
      <a:defRPr sz="1200" kern="1200">
        <a:solidFill>
          <a:schemeClr val="tx1"/>
        </a:solidFill>
        <a:latin typeface="+mn-lt"/>
        <a:ea typeface="+mn-ea"/>
        <a:cs typeface="+mn-cs"/>
      </a:defRPr>
    </a:lvl2pPr>
    <a:lvl3pPr marL="914080" algn="l" defTabSz="914080" rtl="0" eaLnBrk="1" latinLnBrk="0" hangingPunct="1">
      <a:defRPr sz="1200" kern="1200">
        <a:solidFill>
          <a:schemeClr val="tx1"/>
        </a:solidFill>
        <a:latin typeface="+mn-lt"/>
        <a:ea typeface="+mn-ea"/>
        <a:cs typeface="+mn-cs"/>
      </a:defRPr>
    </a:lvl3pPr>
    <a:lvl4pPr marL="1371120" algn="l" defTabSz="914080" rtl="0" eaLnBrk="1" latinLnBrk="0" hangingPunct="1">
      <a:defRPr sz="1200" kern="1200">
        <a:solidFill>
          <a:schemeClr val="tx1"/>
        </a:solidFill>
        <a:latin typeface="+mn-lt"/>
        <a:ea typeface="+mn-ea"/>
        <a:cs typeface="+mn-cs"/>
      </a:defRPr>
    </a:lvl4pPr>
    <a:lvl5pPr marL="1828160" algn="l" defTabSz="914080" rtl="0" eaLnBrk="1" latinLnBrk="0" hangingPunct="1">
      <a:defRPr sz="1200" kern="1200">
        <a:solidFill>
          <a:schemeClr val="tx1"/>
        </a:solidFill>
        <a:latin typeface="+mn-lt"/>
        <a:ea typeface="+mn-ea"/>
        <a:cs typeface="+mn-cs"/>
      </a:defRPr>
    </a:lvl5pPr>
    <a:lvl6pPr marL="2285200" algn="l" defTabSz="914080" rtl="0" eaLnBrk="1" latinLnBrk="0" hangingPunct="1">
      <a:defRPr sz="1200" kern="1200">
        <a:solidFill>
          <a:schemeClr val="tx1"/>
        </a:solidFill>
        <a:latin typeface="+mn-lt"/>
        <a:ea typeface="+mn-ea"/>
        <a:cs typeface="+mn-cs"/>
      </a:defRPr>
    </a:lvl6pPr>
    <a:lvl7pPr marL="2742240" algn="l" defTabSz="914080" rtl="0" eaLnBrk="1" latinLnBrk="0" hangingPunct="1">
      <a:defRPr sz="1200" kern="1200">
        <a:solidFill>
          <a:schemeClr val="tx1"/>
        </a:solidFill>
        <a:latin typeface="+mn-lt"/>
        <a:ea typeface="+mn-ea"/>
        <a:cs typeface="+mn-cs"/>
      </a:defRPr>
    </a:lvl7pPr>
    <a:lvl8pPr marL="3199280" algn="l" defTabSz="914080" rtl="0" eaLnBrk="1" latinLnBrk="0" hangingPunct="1">
      <a:defRPr sz="1200" kern="1200">
        <a:solidFill>
          <a:schemeClr val="tx1"/>
        </a:solidFill>
        <a:latin typeface="+mn-lt"/>
        <a:ea typeface="+mn-ea"/>
        <a:cs typeface="+mn-cs"/>
      </a:defRPr>
    </a:lvl8pPr>
    <a:lvl9pPr marL="3656320" algn="l" defTabSz="91408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7388" y="1143000"/>
            <a:ext cx="5483225" cy="3086100"/>
          </a:xfrm>
        </p:spPr>
        <p:txBody>
          <a:bodyPr/>
          <a:lstStyle/>
          <a:p>
            <a:endParaRPr lang="en-US"/>
          </a:p>
        </p:txBody>
      </p:sp>
      <p:sp>
        <p:nvSpPr>
          <p:cNvPr id="3" name="Notes Placeholder 2"/>
          <p:cNvSpPr>
            <a:spLocks noGrp="1"/>
          </p:cNvSpPr>
          <p:nvPr>
            <p:ph type="body" idx="1"/>
          </p:nvPr>
        </p:nvSpPr>
        <p:spPr/>
        <p:txBody>
          <a:bodyPr/>
          <a:lstStyle/>
          <a:p>
            <a:pPr marL="457200" indent="-457200">
              <a:buFont typeface="Arial" panose="020B0604020202020204" pitchFamily="34" charset="0"/>
              <a:buChar char="•"/>
            </a:pPr>
            <a:r>
              <a:rPr lang="en-US" sz="2200" b="1" i="0" u="none" strike="noStrike" kern="1200" dirty="0">
                <a:solidFill>
                  <a:schemeClr val="tx1"/>
                </a:solidFill>
                <a:effectLst/>
                <a:latin typeface="Helvetica" pitchFamily="2" charset="0"/>
                <a:ea typeface="+mn-ea"/>
                <a:cs typeface="Arial Narrow" panose="020B0604020202020204" pitchFamily="34" charset="0"/>
              </a:rPr>
              <a:t>Hello and welcome </a:t>
            </a:r>
            <a:r>
              <a:rPr lang="en-US" sz="2200" b="0" i="0" u="none" strike="noStrike" kern="1200" dirty="0">
                <a:solidFill>
                  <a:schemeClr val="tx1"/>
                </a:solidFill>
                <a:effectLst/>
                <a:latin typeface="Helvetica" pitchFamily="2" charset="0"/>
                <a:ea typeface="+mn-ea"/>
                <a:cs typeface="Arial Narrow" panose="020B0604020202020204" pitchFamily="34" charset="0"/>
              </a:rPr>
              <a:t>to this session on </a:t>
            </a:r>
            <a:r>
              <a:rPr lang="en-US" sz="2200" b="1" i="0" u="none" strike="noStrike" kern="1200" dirty="0">
                <a:solidFill>
                  <a:schemeClr val="tx1"/>
                </a:solidFill>
                <a:effectLst/>
                <a:latin typeface="Helvetica" pitchFamily="2" charset="0"/>
                <a:ea typeface="+mn-ea"/>
                <a:cs typeface="Arial Narrow" panose="020B0604020202020204" pitchFamily="34" charset="0"/>
              </a:rPr>
              <a:t>GitHub Agentic Workflows</a:t>
            </a:r>
            <a:r>
              <a:rPr lang="en-US" sz="2200" b="0" i="0" u="none" strike="noStrike" kern="1200" dirty="0">
                <a:solidFill>
                  <a:schemeClr val="tx1"/>
                </a:solidFill>
                <a:effectLst/>
                <a:latin typeface="Helvetica" pitchFamily="2" charset="0"/>
                <a:ea typeface="+mn-ea"/>
                <a:cs typeface="Arial Narrow" panose="020B0604020202020204" pitchFamily="34" charset="0"/>
              </a:rPr>
              <a:t>!</a:t>
            </a:r>
            <a:br>
              <a:rPr lang="en-US" sz="2200" b="0" i="0" u="none" strike="noStrike" kern="1200" dirty="0">
                <a:solidFill>
                  <a:schemeClr val="tx1"/>
                </a:solidFill>
                <a:effectLst/>
                <a:latin typeface="Helvetica" pitchFamily="2" charset="0"/>
                <a:ea typeface="+mn-ea"/>
                <a:cs typeface="Arial Narrow" panose="020B0604020202020204" pitchFamily="34" charset="0"/>
              </a:rPr>
            </a:br>
            <a:endParaRPr lang="en-US" sz="2200" b="0" i="0" u="none" strike="noStrike" kern="1200" dirty="0">
              <a:solidFill>
                <a:schemeClr val="tx1"/>
              </a:solidFill>
              <a:effectLst/>
              <a:latin typeface="Helvetica" pitchFamily="2" charset="0"/>
              <a:ea typeface="+mn-ea"/>
              <a:cs typeface="Arial Narrow" panose="020B0604020202020204" pitchFamily="34" charset="0"/>
            </a:endParaRPr>
          </a:p>
          <a:p>
            <a:pPr marL="457200" indent="-457200">
              <a:buFont typeface="Arial" panose="020B0604020202020204" pitchFamily="34" charset="0"/>
              <a:buChar char="•"/>
            </a:pPr>
            <a:r>
              <a:rPr lang="en-US" sz="2200" b="0" i="0" u="none" strike="noStrike" kern="1200" dirty="0">
                <a:solidFill>
                  <a:schemeClr val="tx1"/>
                </a:solidFill>
                <a:effectLst/>
                <a:latin typeface="Helvetica" pitchFamily="2" charset="0"/>
                <a:ea typeface="+mn-ea"/>
                <a:cs typeface="Arial Narrow" panose="020B0604020202020204" pitchFamily="34" charset="0"/>
              </a:rPr>
              <a:t>My name is </a:t>
            </a:r>
            <a:r>
              <a:rPr lang="en-US" sz="2200" b="1" i="0" u="none" strike="noStrike" kern="1200" dirty="0">
                <a:solidFill>
                  <a:schemeClr val="tx1"/>
                </a:solidFill>
                <a:effectLst/>
                <a:latin typeface="Helvetica" pitchFamily="2" charset="0"/>
                <a:ea typeface="+mn-ea"/>
                <a:cs typeface="Arial Narrow" panose="020B0604020202020204" pitchFamily="34" charset="0"/>
              </a:rPr>
              <a:t>Mona Lisa, and I’m a Mascot at GitHub</a:t>
            </a:r>
            <a:r>
              <a:rPr lang="en-US" sz="2200" b="0" i="0" u="none" strike="noStrike" kern="1200" dirty="0">
                <a:solidFill>
                  <a:schemeClr val="tx1"/>
                </a:solidFill>
                <a:effectLst/>
                <a:latin typeface="Helvetica" pitchFamily="2" charset="0"/>
                <a:ea typeface="+mn-ea"/>
                <a:cs typeface="Arial Narrow" panose="020B0604020202020204" pitchFamily="34" charset="0"/>
              </a:rPr>
              <a:t>.</a:t>
            </a:r>
            <a:br>
              <a:rPr lang="en-US" sz="2200" b="0" i="0" u="none" strike="noStrike" kern="1200" dirty="0">
                <a:solidFill>
                  <a:schemeClr val="tx1"/>
                </a:solidFill>
                <a:effectLst/>
                <a:latin typeface="Helvetica" pitchFamily="2" charset="0"/>
                <a:ea typeface="+mn-ea"/>
                <a:cs typeface="Arial Narrow" panose="020B0604020202020204" pitchFamily="34" charset="0"/>
              </a:rPr>
            </a:br>
            <a:endParaRPr lang="en-US" sz="2200" b="0" i="0" u="none" strike="noStrike" kern="1200" dirty="0">
              <a:solidFill>
                <a:schemeClr val="tx1"/>
              </a:solidFill>
              <a:effectLst/>
              <a:latin typeface="Helvetica" pitchFamily="2" charset="0"/>
              <a:ea typeface="+mn-ea"/>
              <a:cs typeface="Arial Narrow" panose="020B0604020202020204" pitchFamily="34" charset="0"/>
            </a:endParaRPr>
          </a:p>
          <a:p>
            <a:pPr marL="457200" indent="-457200">
              <a:buFont typeface="Arial" panose="020B0604020202020204" pitchFamily="34" charset="0"/>
              <a:buChar char="•"/>
            </a:pPr>
            <a:r>
              <a:rPr lang="en-US" sz="2200" b="0" i="0" u="none" strike="noStrike" kern="1200" dirty="0">
                <a:solidFill>
                  <a:schemeClr val="tx1"/>
                </a:solidFill>
                <a:effectLst/>
                <a:latin typeface="Helvetica" pitchFamily="2" charset="0"/>
                <a:ea typeface="+mn-ea"/>
                <a:cs typeface="Arial Narrow" panose="020B0604020202020204" pitchFamily="34" charset="0"/>
              </a:rPr>
              <a:t>The project is a </a:t>
            </a:r>
            <a:r>
              <a:rPr lang="en-US" sz="2200" b="1" i="0" u="none" strike="noStrike" kern="1200" dirty="0">
                <a:solidFill>
                  <a:schemeClr val="tx1"/>
                </a:solidFill>
                <a:effectLst/>
                <a:latin typeface="Helvetica" pitchFamily="2" charset="0"/>
                <a:ea typeface="+mn-ea"/>
                <a:cs typeface="Arial Narrow" panose="020B0604020202020204" pitchFamily="34" charset="0"/>
              </a:rPr>
              <a:t>collaboration</a:t>
            </a:r>
            <a:r>
              <a:rPr lang="en-US" sz="2200" b="0" i="0" u="none" strike="noStrike" kern="1200" dirty="0">
                <a:solidFill>
                  <a:schemeClr val="tx1"/>
                </a:solidFill>
                <a:effectLst/>
                <a:latin typeface="Helvetica" pitchFamily="2" charset="0"/>
                <a:ea typeface="+mn-ea"/>
                <a:cs typeface="Arial Narrow" panose="020B0604020202020204" pitchFamily="34" charset="0"/>
              </a:rPr>
              <a:t> between GitHub Next &amp; Microsoft Research &amp; Azure Core Upstream.</a:t>
            </a:r>
          </a:p>
          <a:p>
            <a:pPr marL="457200" indent="-457200">
              <a:buFont typeface="Arial" panose="020B0604020202020204" pitchFamily="34" charset="0"/>
              <a:buChar char="•"/>
            </a:pPr>
            <a:r>
              <a:rPr lang="en-US" sz="2200" b="0" i="0" u="none" strike="noStrike" kern="1200" dirty="0">
                <a:solidFill>
                  <a:schemeClr val="tx1"/>
                </a:solidFill>
                <a:effectLst/>
                <a:latin typeface="Helvetica" pitchFamily="2" charset="0"/>
                <a:ea typeface="+mn-ea"/>
                <a:cs typeface="Arial Narrow" panose="020B0604020202020204" pitchFamily="34" charset="0"/>
              </a:rPr>
              <a:t>It is a </a:t>
            </a:r>
            <a:r>
              <a:rPr lang="en-US" sz="2200" b="1" i="0" u="none" strike="noStrike" kern="1200" dirty="0">
                <a:solidFill>
                  <a:schemeClr val="tx1"/>
                </a:solidFill>
                <a:effectLst/>
                <a:latin typeface="Helvetica" pitchFamily="2" charset="0"/>
                <a:ea typeface="+mn-ea"/>
                <a:cs typeface="Arial Narrow" panose="020B0604020202020204" pitchFamily="34" charset="0"/>
              </a:rPr>
              <a:t>team </a:t>
            </a:r>
            <a:r>
              <a:rPr lang="en-US" sz="2200" b="0" i="0" u="none" strike="noStrike" kern="1200" dirty="0">
                <a:solidFill>
                  <a:schemeClr val="tx1"/>
                </a:solidFill>
                <a:effectLst/>
                <a:latin typeface="Helvetica" pitchFamily="2" charset="0"/>
                <a:ea typeface="+mn-ea"/>
                <a:cs typeface="Arial Narrow" panose="020B0604020202020204" pitchFamily="34" charset="0"/>
              </a:rPr>
              <a:t>effort so before I start, I want to thank:</a:t>
            </a:r>
          </a:p>
          <a:p>
            <a:pPr marL="914240" lvl="1" indent="-457200">
              <a:buFont typeface="Arial" panose="020B0604020202020204" pitchFamily="34" charset="0"/>
              <a:buChar char="•"/>
            </a:pPr>
            <a:r>
              <a:rPr lang="en-US" sz="2200" b="0" i="0" u="none" strike="noStrike" kern="1200" dirty="0">
                <a:solidFill>
                  <a:schemeClr val="tx1"/>
                </a:solidFill>
                <a:effectLst/>
                <a:latin typeface="Helvetica" pitchFamily="2" charset="0"/>
                <a:ea typeface="+mn-ea"/>
                <a:cs typeface="Arial Narrow" panose="020B0604020202020204" pitchFamily="34" charset="0"/>
              </a:rPr>
              <a:t>All my brilliant colleagues – especially Peli who has been a constant source of knowledge and inspiration!</a:t>
            </a:r>
          </a:p>
          <a:p>
            <a:pPr marL="914240" lvl="1" indent="-457200">
              <a:buFont typeface="Arial" panose="020B0604020202020204" pitchFamily="34" charset="0"/>
              <a:buChar char="•"/>
            </a:pPr>
            <a:r>
              <a:rPr lang="en-US" sz="2200" b="0" i="0" u="none" strike="noStrike" kern="1200" dirty="0">
                <a:solidFill>
                  <a:schemeClr val="tx1"/>
                </a:solidFill>
                <a:effectLst/>
                <a:latin typeface="Helvetica" pitchFamily="2" charset="0"/>
                <a:ea typeface="+mn-ea"/>
                <a:cs typeface="Arial Narrow" panose="020B0604020202020204" pitchFamily="34" charset="0"/>
              </a:rPr>
              <a:t>All our amazing contributors so far that have been actively involved from day 1. The code is open source.</a:t>
            </a:r>
          </a:p>
          <a:p>
            <a:pPr marL="457200" indent="-457200">
              <a:buFont typeface="Arial" panose="020B0604020202020204" pitchFamily="34" charset="0"/>
              <a:buChar char="•"/>
            </a:pPr>
            <a:endParaRPr lang="en-US" sz="2200" b="0" i="0" u="none" strike="noStrike" kern="1200" dirty="0">
              <a:solidFill>
                <a:schemeClr val="tx1"/>
              </a:solidFill>
              <a:effectLst/>
              <a:latin typeface="Helvetica" pitchFamily="2" charset="0"/>
              <a:ea typeface="+mn-ea"/>
              <a:cs typeface="Arial Narrow" panose="020B0604020202020204" pitchFamily="34" charset="0"/>
            </a:endParaRPr>
          </a:p>
          <a:p>
            <a:pPr marL="457200" indent="-457200">
              <a:buFont typeface="Arial" panose="020B0604020202020204" pitchFamily="34" charset="0"/>
              <a:buChar char="•"/>
            </a:pPr>
            <a:r>
              <a:rPr lang="en-US" sz="2200" b="0" i="0" u="none" strike="noStrike" kern="1200" dirty="0">
                <a:solidFill>
                  <a:schemeClr val="tx1"/>
                </a:solidFill>
                <a:effectLst/>
                <a:latin typeface="Helvetica" pitchFamily="2" charset="0"/>
                <a:ea typeface="+mn-ea"/>
                <a:cs typeface="Arial Narrow" panose="020B0604020202020204" pitchFamily="34" charset="0"/>
              </a:rPr>
              <a:t>Let’s look at our </a:t>
            </a:r>
            <a:r>
              <a:rPr lang="en-US" sz="2200" b="1" i="0" u="none" strike="noStrike" kern="1200" dirty="0">
                <a:solidFill>
                  <a:schemeClr val="tx1"/>
                </a:solidFill>
                <a:effectLst/>
                <a:latin typeface="Helvetica" pitchFamily="2" charset="0"/>
                <a:ea typeface="+mn-ea"/>
                <a:cs typeface="Arial Narrow" panose="020B0604020202020204" pitchFamily="34" charset="0"/>
              </a:rPr>
              <a:t>Agenda for today</a:t>
            </a:r>
            <a:r>
              <a:rPr lang="en-US" sz="2200" b="0" i="0" u="none" strike="noStrike" kern="1200" dirty="0">
                <a:solidFill>
                  <a:schemeClr val="tx1"/>
                </a:solidFill>
                <a:effectLst/>
                <a:latin typeface="Helvetica" pitchFamily="2" charset="0"/>
                <a:ea typeface="+mn-ea"/>
                <a:cs typeface="Arial Narrow" panose="020B0604020202020204" pitchFamily="34" charset="0"/>
              </a:rPr>
              <a:t>…</a:t>
            </a:r>
          </a:p>
        </p:txBody>
      </p:sp>
      <p:sp>
        <p:nvSpPr>
          <p:cNvPr id="4" name="Slide Number Placeholder 3"/>
          <p:cNvSpPr>
            <a:spLocks noGrp="1"/>
          </p:cNvSpPr>
          <p:nvPr>
            <p:ph type="sldNum" sz="quarter" idx="5"/>
          </p:nvPr>
        </p:nvSpPr>
        <p:spPr/>
        <p:txBody>
          <a:bodyPr/>
          <a:lstStyle/>
          <a:p>
            <a:fld id="{625C53A8-59A0-4A49-BAB4-A832A26A8EF5}" type="slidenum">
              <a:rPr lang="en-US" smtClean="0"/>
              <a:t>0</a:t>
            </a:fld>
            <a:endParaRPr lang="en-US"/>
          </a:p>
        </p:txBody>
      </p:sp>
    </p:spTree>
    <p:extLst>
      <p:ext uri="{BB962C8B-B14F-4D97-AF65-F5344CB8AC3E}">
        <p14:creationId xmlns:p14="http://schemas.microsoft.com/office/powerpoint/2010/main" val="15408953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C94758-84FC-CF99-AA67-9F4C533C33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43363F-C748-6FBC-DA78-4786F4CD6FC7}"/>
              </a:ext>
            </a:extLst>
          </p:cNvPr>
          <p:cNvSpPr>
            <a:spLocks noGrp="1" noRot="1" noChangeAspect="1"/>
          </p:cNvSpPr>
          <p:nvPr>
            <p:ph type="sldImg"/>
          </p:nvPr>
        </p:nvSpPr>
        <p:spPr>
          <a:xfrm>
            <a:off x="687388" y="1143000"/>
            <a:ext cx="5483225" cy="3086100"/>
          </a:xfrm>
        </p:spPr>
        <p:txBody>
          <a:bodyPr/>
          <a:lstStyle/>
          <a:p>
            <a:endParaRPr lang="en-US" dirty="0"/>
          </a:p>
        </p:txBody>
      </p:sp>
      <p:sp>
        <p:nvSpPr>
          <p:cNvPr id="3" name="Notes Placeholder 2">
            <a:extLst>
              <a:ext uri="{FF2B5EF4-FFF2-40B4-BE49-F238E27FC236}">
                <a16:creationId xmlns:a16="http://schemas.microsoft.com/office/drawing/2014/main" id="{719DB075-9621-379D-AA32-774761A5710E}"/>
              </a:ext>
            </a:extLst>
          </p:cNvPr>
          <p:cNvSpPr>
            <a:spLocks noGrp="1"/>
          </p:cNvSpPr>
          <p:nvPr>
            <p:ph type="body" idx="1"/>
          </p:nvPr>
        </p:nvSpPr>
        <p:spPr/>
        <p:txBody>
          <a:bodyPr/>
          <a:lstStyle/>
          <a:p>
            <a:pPr marL="342900" indent="-342900">
              <a:buFont typeface="Arial" panose="020B0604020202020204" pitchFamily="34" charset="0"/>
              <a:buChar char="•"/>
            </a:pPr>
            <a:r>
              <a:rPr lang="en-US" sz="2200" dirty="0">
                <a:latin typeface="Helvetica" pitchFamily="2" charset="0"/>
              </a:rPr>
              <a:t>If you’re looking for practical examples, explore our </a:t>
            </a:r>
            <a:r>
              <a:rPr lang="en-US" sz="2200" b="1" dirty="0">
                <a:latin typeface="Helvetica" pitchFamily="2" charset="0"/>
              </a:rPr>
              <a:t>Agentics collection</a:t>
            </a:r>
            <a:r>
              <a:rPr lang="en-US" sz="2200" b="0" dirty="0">
                <a:latin typeface="Helvetica" pitchFamily="2" charset="0"/>
              </a:rPr>
              <a:t>:</a:t>
            </a:r>
            <a:br>
              <a:rPr lang="en-US" sz="2200" dirty="0">
                <a:latin typeface="Helvetica" pitchFamily="2" charset="0"/>
              </a:rPr>
            </a:br>
            <a:r>
              <a:rPr lang="en-US" sz="2200" dirty="0">
                <a:latin typeface="Helvetica" pitchFamily="2" charset="0"/>
              </a:rPr>
              <a:t>This repository showcases real patterns and implementations of agentic workflows in action. It demonstrates how AI can be embedded into CI/CD to handle triage, automation, governance, and orchestration use cases.</a:t>
            </a:r>
          </a:p>
          <a:p>
            <a:pPr marL="342900" indent="-342900">
              <a:buFont typeface="Arial" panose="020B0604020202020204" pitchFamily="34" charset="0"/>
              <a:buChar char="•"/>
            </a:pPr>
            <a:r>
              <a:rPr lang="en-US" sz="2200" dirty="0">
                <a:latin typeface="Helvetica" pitchFamily="2" charset="0"/>
              </a:rPr>
              <a:t>Think of it as a design pattern library for Continuous AI. It provides </a:t>
            </a:r>
            <a:r>
              <a:rPr lang="en-US" sz="2200" b="1" dirty="0">
                <a:latin typeface="Helvetica" pitchFamily="2" charset="0"/>
              </a:rPr>
              <a:t>inspiration, reference architectures, and concrete starting points </a:t>
            </a:r>
            <a:r>
              <a:rPr lang="en-US" sz="2200" dirty="0">
                <a:latin typeface="Helvetica" pitchFamily="2" charset="0"/>
              </a:rPr>
              <a:t>you can adapt to your own repositories.</a:t>
            </a:r>
          </a:p>
          <a:p>
            <a:pPr marL="342900" indent="-342900">
              <a:buFont typeface="Arial" panose="020B0604020202020204" pitchFamily="34" charset="0"/>
              <a:buChar char="•"/>
            </a:pPr>
            <a:r>
              <a:rPr lang="en-US" sz="2200" dirty="0">
                <a:latin typeface="Helvetica" pitchFamily="2" charset="0"/>
              </a:rPr>
              <a:t>Rather than starting from scratch, you can explore proven approaches and see how agentic workflows are structured in real scenarios.</a:t>
            </a:r>
          </a:p>
          <a:p>
            <a:pPr marL="342900" indent="-342900">
              <a:buFont typeface="Arial" panose="020B0604020202020204" pitchFamily="34" charset="0"/>
              <a:buChar char="•"/>
            </a:pPr>
            <a:endParaRPr lang="en-US" sz="2200" dirty="0">
              <a:latin typeface="Helvetica" pitchFamily="2" charset="0"/>
            </a:endParaRPr>
          </a:p>
          <a:p>
            <a:pPr marL="342900" indent="-342900">
              <a:buFont typeface="Arial" panose="020B0604020202020204" pitchFamily="34" charset="0"/>
              <a:buChar char="•"/>
            </a:pPr>
            <a:r>
              <a:rPr lang="en-US" sz="2200" dirty="0">
                <a:latin typeface="Helvetica" pitchFamily="2" charset="0"/>
              </a:rPr>
              <a:t>Speaking of real scenarios, let’s move onto the demos to see GitHub Agentic workflows in action! </a:t>
            </a:r>
          </a:p>
          <a:p>
            <a:pPr marL="342900" indent="-342900">
              <a:buFont typeface="Arial" panose="020B0604020202020204" pitchFamily="34" charset="0"/>
              <a:buChar char="•"/>
            </a:pPr>
            <a:endParaRPr lang="en-US" sz="2200" b="0" i="0" dirty="0">
              <a:latin typeface="Helvetica" pitchFamily="2" charset="0"/>
              <a:cs typeface="Arial" panose="020B0604020202020204" pitchFamily="34" charset="0"/>
            </a:endParaRPr>
          </a:p>
        </p:txBody>
      </p:sp>
      <p:sp>
        <p:nvSpPr>
          <p:cNvPr id="4" name="Slide Number Placeholder 3">
            <a:extLst>
              <a:ext uri="{FF2B5EF4-FFF2-40B4-BE49-F238E27FC236}">
                <a16:creationId xmlns:a16="http://schemas.microsoft.com/office/drawing/2014/main" id="{AF024C88-40E6-0805-BEEE-88A5B156401D}"/>
              </a:ext>
            </a:extLst>
          </p:cNvPr>
          <p:cNvSpPr>
            <a:spLocks noGrp="1"/>
          </p:cNvSpPr>
          <p:nvPr>
            <p:ph type="sldNum" sz="quarter" idx="5"/>
          </p:nvPr>
        </p:nvSpPr>
        <p:spPr/>
        <p:txBody>
          <a:bodyPr/>
          <a:lstStyle/>
          <a:p>
            <a:fld id="{625C53A8-59A0-4A49-BAB4-A832A26A8EF5}" type="slidenum">
              <a:rPr lang="en-US" smtClean="0"/>
              <a:t>9</a:t>
            </a:fld>
            <a:endParaRPr lang="en-US" dirty="0"/>
          </a:p>
        </p:txBody>
      </p:sp>
    </p:spTree>
    <p:extLst>
      <p:ext uri="{BB962C8B-B14F-4D97-AF65-F5344CB8AC3E}">
        <p14:creationId xmlns:p14="http://schemas.microsoft.com/office/powerpoint/2010/main" val="29313170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215F1B-1B67-FC89-FCEC-B33905AB35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5234AD-2D5B-5BA5-C7BA-BF6CCA61EA89}"/>
              </a:ext>
            </a:extLst>
          </p:cNvPr>
          <p:cNvSpPr>
            <a:spLocks noGrp="1" noRot="1" noChangeAspect="1"/>
          </p:cNvSpPr>
          <p:nvPr>
            <p:ph type="sldImg"/>
          </p:nvPr>
        </p:nvSpPr>
        <p:spPr>
          <a:xfrm>
            <a:off x="687388" y="1143000"/>
            <a:ext cx="5483225" cy="3086100"/>
          </a:xfrm>
        </p:spPr>
        <p:txBody>
          <a:bodyPr/>
          <a:lstStyle/>
          <a:p>
            <a:endParaRPr lang="en-US"/>
          </a:p>
        </p:txBody>
      </p:sp>
      <p:sp>
        <p:nvSpPr>
          <p:cNvPr id="3" name="Notes Placeholder 2">
            <a:extLst>
              <a:ext uri="{FF2B5EF4-FFF2-40B4-BE49-F238E27FC236}">
                <a16:creationId xmlns:a16="http://schemas.microsoft.com/office/drawing/2014/main" id="{F29AC93A-5A04-752F-5F69-DB90170D64E3}"/>
              </a:ext>
            </a:extLst>
          </p:cNvPr>
          <p:cNvSpPr>
            <a:spLocks noGrp="1"/>
          </p:cNvSpPr>
          <p:nvPr>
            <p:ph type="body" idx="1"/>
          </p:nvPr>
        </p:nvSpPr>
        <p:spPr/>
        <p:txBody>
          <a:bodyPr/>
          <a:lstStyle/>
          <a:p>
            <a:r>
              <a:rPr lang="en-US" dirty="0"/>
              <a:t>Demos:</a:t>
            </a:r>
          </a:p>
          <a:p>
            <a:endParaRPr lang="en-US" dirty="0"/>
          </a:p>
          <a:p>
            <a:r>
              <a:rPr lang="en-US" dirty="0"/>
              <a:t>(1) Installing our CLI and </a:t>
            </a:r>
            <a:r>
              <a:rPr lang="en-US" sz="1200" b="0" i="0" kern="1200" dirty="0">
                <a:solidFill>
                  <a:schemeClr val="tx1"/>
                </a:solidFill>
                <a:effectLst/>
                <a:latin typeface="+mn-lt"/>
                <a:ea typeface="+mn-ea"/>
                <a:cs typeface="+mn-cs"/>
              </a:rPr>
              <a:t>adding an Agentic Workflow (“Daily Repo Status”) to your repo from the Agentics collection.</a:t>
            </a:r>
          </a:p>
          <a:p>
            <a:r>
              <a:rPr lang="en-US" dirty="0"/>
              <a:t>     (Like https://github.github.com/gh-aw/setup/quick-start/#adding-an-automated-daily-status-workflow-to-your-repo)</a:t>
            </a:r>
          </a:p>
          <a:p>
            <a:endParaRPr lang="en-US" dirty="0"/>
          </a:p>
          <a:p>
            <a:r>
              <a:rPr lang="en-US" dirty="0"/>
              <a:t>(2) Creating </a:t>
            </a:r>
            <a:r>
              <a:rPr lang="en-US" sz="1200" b="0" i="0" kern="1200" dirty="0">
                <a:solidFill>
                  <a:schemeClr val="tx1"/>
                </a:solidFill>
                <a:effectLst/>
                <a:latin typeface="+mn-lt"/>
                <a:ea typeface="+mn-ea"/>
                <a:cs typeface="+mn-cs"/>
              </a:rPr>
              <a:t>and editing Agentic Workflows directly from the web interface (via the agentic prompting experience).</a:t>
            </a:r>
            <a:endParaRPr lang="en-US" dirty="0"/>
          </a:p>
          <a:p>
            <a:r>
              <a:rPr lang="en-US" dirty="0"/>
              <a:t>     (Like https://github.github.com/gh-aw/setup/creating-workflows/#github-web-interface)</a:t>
            </a:r>
          </a:p>
          <a:p>
            <a:endParaRPr lang="en-US" dirty="0"/>
          </a:p>
          <a:p>
            <a:pPr marL="0" marR="0" lvl="0" indent="0" algn="l" defTabSz="914080" rtl="0" eaLnBrk="1" fontAlgn="auto" latinLnBrk="0" hangingPunct="1">
              <a:lnSpc>
                <a:spcPct val="100000"/>
              </a:lnSpc>
              <a:spcBef>
                <a:spcPts val="0"/>
              </a:spcBef>
              <a:spcAft>
                <a:spcPts val="0"/>
              </a:spcAft>
              <a:buClrTx/>
              <a:buSzTx/>
              <a:buFontTx/>
              <a:buNone/>
              <a:tabLst/>
              <a:defRPr/>
            </a:pPr>
            <a:r>
              <a:rPr lang="en-US" dirty="0"/>
              <a:t>(3) Real use case to meet enterprise demand: Rollout of an </a:t>
            </a:r>
            <a:r>
              <a:rPr lang="en-US" sz="1200" b="0" i="0" kern="1200" dirty="0">
                <a:solidFill>
                  <a:schemeClr val="tx1"/>
                </a:solidFill>
                <a:effectLst/>
                <a:latin typeface="+mn-lt"/>
                <a:ea typeface="+mn-ea"/>
                <a:cs typeface="+mn-cs"/>
              </a:rPr>
              <a:t>intelligent dependabot configuration across an entire org at scale.</a:t>
            </a:r>
          </a:p>
          <a:p>
            <a:endParaRPr lang="en-US" dirty="0"/>
          </a:p>
        </p:txBody>
      </p:sp>
      <p:sp>
        <p:nvSpPr>
          <p:cNvPr id="4" name="Slide Number Placeholder 3">
            <a:extLst>
              <a:ext uri="{FF2B5EF4-FFF2-40B4-BE49-F238E27FC236}">
                <a16:creationId xmlns:a16="http://schemas.microsoft.com/office/drawing/2014/main" id="{A1CC61BA-CEAD-F48B-50B3-2BB53CBFE872}"/>
              </a:ext>
            </a:extLst>
          </p:cNvPr>
          <p:cNvSpPr>
            <a:spLocks noGrp="1"/>
          </p:cNvSpPr>
          <p:nvPr>
            <p:ph type="sldNum" sz="quarter" idx="5"/>
          </p:nvPr>
        </p:nvSpPr>
        <p:spPr/>
        <p:txBody>
          <a:bodyPr/>
          <a:lstStyle/>
          <a:p>
            <a:fld id="{625C53A8-59A0-4A49-BAB4-A832A26A8EF5}" type="slidenum">
              <a:rPr lang="en-US" smtClean="0"/>
              <a:t>10</a:t>
            </a:fld>
            <a:endParaRPr lang="en-US"/>
          </a:p>
        </p:txBody>
      </p:sp>
    </p:spTree>
    <p:extLst>
      <p:ext uri="{BB962C8B-B14F-4D97-AF65-F5344CB8AC3E}">
        <p14:creationId xmlns:p14="http://schemas.microsoft.com/office/powerpoint/2010/main" val="3474049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7388" y="1143000"/>
            <a:ext cx="5483225" cy="3086100"/>
          </a:xfrm>
        </p:spPr>
        <p:txBody>
          <a:bodyPr/>
          <a:lstStyle/>
          <a:p>
            <a:endParaRPr lang="en-US"/>
          </a:p>
        </p:txBody>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Thank you for your attention! Any questions?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I’d also love to talk to you in the break. Please don’t hesitate to come up to me or if you prefer, drop me a message in LinkedIn.</a:t>
            </a:r>
          </a:p>
          <a:p>
            <a:endParaRPr lang="en-US" dirty="0"/>
          </a:p>
        </p:txBody>
      </p:sp>
      <p:sp>
        <p:nvSpPr>
          <p:cNvPr id="4" name="Slide Number Placeholder 3"/>
          <p:cNvSpPr>
            <a:spLocks noGrp="1"/>
          </p:cNvSpPr>
          <p:nvPr>
            <p:ph type="sldNum" sz="quarter" idx="5"/>
          </p:nvPr>
        </p:nvSpPr>
        <p:spPr/>
        <p:txBody>
          <a:bodyPr/>
          <a:lstStyle/>
          <a:p>
            <a:fld id="{625C53A8-59A0-4A49-BAB4-A832A26A8EF5}" type="slidenum">
              <a:rPr lang="en-US" smtClean="0"/>
              <a:t>11</a:t>
            </a:fld>
            <a:endParaRPr lang="en-US"/>
          </a:p>
        </p:txBody>
      </p:sp>
    </p:spTree>
    <p:extLst>
      <p:ext uri="{BB962C8B-B14F-4D97-AF65-F5344CB8AC3E}">
        <p14:creationId xmlns:p14="http://schemas.microsoft.com/office/powerpoint/2010/main" val="34152265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7388" y="1143000"/>
            <a:ext cx="5483225" cy="3086100"/>
          </a:xfrm>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5C53A8-59A0-4A49-BAB4-A832A26A8EF5}" type="slidenum">
              <a:rPr lang="en-US" smtClean="0"/>
              <a:t>12</a:t>
            </a:fld>
            <a:endParaRPr lang="en-US"/>
          </a:p>
        </p:txBody>
      </p:sp>
    </p:spTree>
    <p:extLst>
      <p:ext uri="{BB962C8B-B14F-4D97-AF65-F5344CB8AC3E}">
        <p14:creationId xmlns:p14="http://schemas.microsoft.com/office/powerpoint/2010/main" val="3280259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4CD3F0-1294-77BB-DE34-8442613EA9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DD2ACE-7CE5-89C2-2090-7FFC3BB630F7}"/>
              </a:ext>
            </a:extLst>
          </p:cNvPr>
          <p:cNvSpPr>
            <a:spLocks noGrp="1" noRot="1" noChangeAspect="1"/>
          </p:cNvSpPr>
          <p:nvPr>
            <p:ph type="sldImg"/>
          </p:nvPr>
        </p:nvSpPr>
        <p:spPr>
          <a:xfrm>
            <a:off x="687388" y="1143000"/>
            <a:ext cx="5483225" cy="3086100"/>
          </a:xfrm>
        </p:spPr>
        <p:txBody>
          <a:bodyPr/>
          <a:lstStyle/>
          <a:p>
            <a:endParaRPr lang="en-US"/>
          </a:p>
        </p:txBody>
      </p:sp>
      <p:sp>
        <p:nvSpPr>
          <p:cNvPr id="3" name="Notes Placeholder 2">
            <a:extLst>
              <a:ext uri="{FF2B5EF4-FFF2-40B4-BE49-F238E27FC236}">
                <a16:creationId xmlns:a16="http://schemas.microsoft.com/office/drawing/2014/main" id="{8DDBF12F-B187-D3FC-38A8-1E684D1AFA1C}"/>
              </a:ext>
            </a:extLst>
          </p:cNvPr>
          <p:cNvSpPr>
            <a:spLocks noGrp="1"/>
          </p:cNvSpPr>
          <p:nvPr>
            <p:ph type="body" idx="1"/>
          </p:nvPr>
        </p:nvSpPr>
        <p:spPr/>
        <p:txBody>
          <a:bodyPr/>
          <a:lstStyle/>
          <a:p>
            <a:pPr marL="457200" indent="-457200">
              <a:buFont typeface="Arial" panose="020B0604020202020204" pitchFamily="34" charset="0"/>
              <a:buChar char="•"/>
            </a:pPr>
            <a:r>
              <a:rPr lang="en-US" sz="2200" b="0" i="0" baseline="0" dirty="0">
                <a:latin typeface="Helvetica" pitchFamily="2" charset="0"/>
                <a:cs typeface="Arial Narrow" panose="020B0604020202020204" pitchFamily="34" charset="0"/>
              </a:rPr>
              <a:t>In the next 30 minutes, I want to:</a:t>
            </a:r>
            <a:br>
              <a:rPr lang="en-US" sz="2200" b="0" i="0" baseline="0" dirty="0">
                <a:latin typeface="Helvetica" pitchFamily="2" charset="0"/>
                <a:cs typeface="Arial Narrow" panose="020B0604020202020204" pitchFamily="34" charset="0"/>
              </a:rPr>
            </a:br>
            <a:endParaRPr lang="en-US" sz="2200" b="0" i="0" baseline="0" dirty="0">
              <a:latin typeface="Helvetica" pitchFamily="2" charset="0"/>
              <a:cs typeface="Arial Narrow" panose="020B0604020202020204" pitchFamily="34" charset="0"/>
            </a:endParaRPr>
          </a:p>
          <a:p>
            <a:pPr marL="914240" lvl="1" indent="-457200">
              <a:buFont typeface="Arial" panose="020B0604020202020204" pitchFamily="34" charset="0"/>
              <a:buChar char="•"/>
            </a:pPr>
            <a:r>
              <a:rPr lang="en-US" sz="2200" b="0" i="0" baseline="0" dirty="0">
                <a:latin typeface="Helvetica" pitchFamily="2" charset="0"/>
                <a:cs typeface="Arial Narrow" panose="020B0604020202020204" pitchFamily="34" charset="0"/>
              </a:rPr>
              <a:t>First dive into the </a:t>
            </a:r>
            <a:r>
              <a:rPr lang="en-US" sz="2200" b="1" i="0" baseline="0" dirty="0">
                <a:latin typeface="Helvetica" pitchFamily="2" charset="0"/>
                <a:cs typeface="Arial Narrow" panose="020B0604020202020204" pitchFamily="34" charset="0"/>
              </a:rPr>
              <a:t>evolution of automation </a:t>
            </a:r>
            <a:r>
              <a:rPr lang="en-US" sz="2200" b="0" i="0" baseline="0" dirty="0">
                <a:latin typeface="Helvetica" pitchFamily="2" charset="0"/>
                <a:cs typeface="Arial Narrow" panose="020B0604020202020204" pitchFamily="34" charset="0"/>
              </a:rPr>
              <a:t>and talk about how we got here.</a:t>
            </a:r>
            <a:br>
              <a:rPr lang="en-US" sz="2200" b="0" i="0" baseline="0" dirty="0">
                <a:latin typeface="Helvetica" pitchFamily="2" charset="0"/>
                <a:cs typeface="Arial Narrow" panose="020B0604020202020204" pitchFamily="34" charset="0"/>
              </a:rPr>
            </a:br>
            <a:endParaRPr lang="en-US" sz="2200" b="0" i="0" u="none" strike="noStrike" kern="1200" baseline="0" dirty="0">
              <a:solidFill>
                <a:schemeClr val="tx1"/>
              </a:solidFill>
              <a:effectLst/>
              <a:latin typeface="Helvetica" pitchFamily="2" charset="0"/>
              <a:ea typeface="+mn-ea"/>
              <a:cs typeface="Arial Narrow" panose="020B0604020202020204" pitchFamily="34" charset="0"/>
            </a:endParaRPr>
          </a:p>
          <a:p>
            <a:pPr marL="914240" lvl="1" indent="-457200">
              <a:buFont typeface="Arial" panose="020B0604020202020204" pitchFamily="34" charset="0"/>
              <a:buChar char="•"/>
            </a:pPr>
            <a:r>
              <a:rPr lang="en-US" sz="2200" b="0" i="0" u="none" strike="noStrike" kern="1200" baseline="0" dirty="0">
                <a:solidFill>
                  <a:schemeClr val="tx1"/>
                </a:solidFill>
                <a:effectLst/>
                <a:latin typeface="Helvetica" pitchFamily="2" charset="0"/>
                <a:ea typeface="+mn-ea"/>
                <a:cs typeface="Arial Narrow" panose="020B0604020202020204" pitchFamily="34" charset="0"/>
              </a:rPr>
              <a:t>Then, I’ll introduce you to </a:t>
            </a:r>
            <a:r>
              <a:rPr lang="en-US" sz="2200" b="1" i="0" u="none" strike="noStrike" kern="1200" baseline="0" dirty="0">
                <a:solidFill>
                  <a:schemeClr val="tx1"/>
                </a:solidFill>
                <a:effectLst/>
                <a:latin typeface="Helvetica" pitchFamily="2" charset="0"/>
                <a:ea typeface="+mn-ea"/>
                <a:cs typeface="Arial Narrow" panose="020B0604020202020204" pitchFamily="34" charset="0"/>
              </a:rPr>
              <a:t>GitHub Agentic Workflows</a:t>
            </a:r>
            <a:r>
              <a:rPr lang="en-US" sz="2200" b="0" i="0" u="none" strike="noStrike" kern="1200" baseline="0" dirty="0">
                <a:solidFill>
                  <a:schemeClr val="tx1"/>
                </a:solidFill>
                <a:effectLst/>
                <a:latin typeface="Helvetica" pitchFamily="2" charset="0"/>
                <a:ea typeface="+mn-ea"/>
                <a:cs typeface="Arial Narrow" panose="020B0604020202020204" pitchFamily="34" charset="0"/>
              </a:rPr>
              <a:t>: What they are and how they can truly enable you. </a:t>
            </a:r>
            <a:br>
              <a:rPr lang="en-US" sz="2200" b="0" i="0" u="none" strike="noStrike" kern="1200" baseline="0" dirty="0">
                <a:solidFill>
                  <a:schemeClr val="tx1"/>
                </a:solidFill>
                <a:effectLst/>
                <a:latin typeface="Helvetica" pitchFamily="2" charset="0"/>
                <a:ea typeface="+mn-ea"/>
                <a:cs typeface="Arial Narrow" panose="020B0604020202020204" pitchFamily="34" charset="0"/>
              </a:rPr>
            </a:br>
            <a:endParaRPr lang="en-US" sz="2200" b="0" i="0" u="none" strike="noStrike" kern="1200" baseline="0" dirty="0">
              <a:solidFill>
                <a:schemeClr val="tx1"/>
              </a:solidFill>
              <a:effectLst/>
              <a:latin typeface="Helvetica" pitchFamily="2" charset="0"/>
              <a:ea typeface="+mn-ea"/>
              <a:cs typeface="Arial Narrow" panose="020B0604020202020204" pitchFamily="34" charset="0"/>
            </a:endParaRPr>
          </a:p>
          <a:p>
            <a:pPr marL="914240" lvl="1" indent="-457200">
              <a:buFont typeface="Arial" panose="020B0604020202020204" pitchFamily="34" charset="0"/>
              <a:buChar char="•"/>
            </a:pPr>
            <a:r>
              <a:rPr lang="en-US" sz="2200" b="0" i="0" u="none" strike="noStrike" kern="1200" baseline="0" dirty="0">
                <a:solidFill>
                  <a:schemeClr val="tx1"/>
                </a:solidFill>
                <a:effectLst/>
                <a:latin typeface="Helvetica" pitchFamily="2" charset="0"/>
                <a:ea typeface="+mn-ea"/>
                <a:cs typeface="Arial Narrow" panose="020B0604020202020204" pitchFamily="34" charset="0"/>
              </a:rPr>
              <a:t>Next, I want to do </a:t>
            </a:r>
            <a:r>
              <a:rPr lang="en-US" sz="2200" b="1" i="0" u="none" strike="noStrike" kern="1200" baseline="0" dirty="0">
                <a:solidFill>
                  <a:schemeClr val="tx1"/>
                </a:solidFill>
                <a:effectLst/>
                <a:latin typeface="Helvetica" pitchFamily="2" charset="0"/>
                <a:ea typeface="+mn-ea"/>
                <a:cs typeface="Arial Narrow" panose="020B0604020202020204" pitchFamily="34" charset="0"/>
              </a:rPr>
              <a:t>demo</a:t>
            </a:r>
            <a:r>
              <a:rPr lang="en-US" sz="2200" b="0" i="0" u="none" strike="noStrike" kern="1200" baseline="0" dirty="0">
                <a:solidFill>
                  <a:schemeClr val="tx1"/>
                </a:solidFill>
                <a:effectLst/>
                <a:latin typeface="Helvetica" pitchFamily="2" charset="0"/>
                <a:ea typeface="+mn-ea"/>
                <a:cs typeface="Arial Narrow" panose="020B0604020202020204" pitchFamily="34" charset="0"/>
              </a:rPr>
              <a:t> to show you:</a:t>
            </a:r>
            <a:br>
              <a:rPr lang="en-US" sz="2200" b="0" i="0" u="none" strike="noStrike" kern="1200" baseline="0" dirty="0">
                <a:solidFill>
                  <a:schemeClr val="tx1"/>
                </a:solidFill>
                <a:effectLst/>
                <a:latin typeface="Helvetica" pitchFamily="2" charset="0"/>
                <a:ea typeface="+mn-ea"/>
                <a:cs typeface="Arial Narrow" panose="020B0604020202020204" pitchFamily="34" charset="0"/>
              </a:rPr>
            </a:br>
            <a:r>
              <a:rPr lang="en-US" sz="2200" b="0" i="0" u="none" strike="noStrike" kern="1200" baseline="0" dirty="0">
                <a:solidFill>
                  <a:schemeClr val="tx1"/>
                </a:solidFill>
                <a:effectLst/>
                <a:latin typeface="Helvetica" pitchFamily="2" charset="0"/>
                <a:ea typeface="+mn-ea"/>
                <a:cs typeface="Arial Narrow" panose="020B0604020202020204" pitchFamily="34" charset="0"/>
              </a:rPr>
              <a:t>  - How to install and use the cli to add the “Daily Repo Status” workflow from our Agentics collection.</a:t>
            </a:r>
            <a:br>
              <a:rPr lang="en-US" sz="2200" b="0" i="0" u="none" strike="noStrike" kern="1200" baseline="0" dirty="0">
                <a:solidFill>
                  <a:schemeClr val="tx1"/>
                </a:solidFill>
                <a:effectLst/>
                <a:latin typeface="Helvetica" pitchFamily="2" charset="0"/>
                <a:ea typeface="+mn-ea"/>
                <a:cs typeface="Arial Narrow" panose="020B0604020202020204" pitchFamily="34" charset="0"/>
              </a:rPr>
            </a:br>
            <a:r>
              <a:rPr lang="en-US" sz="2200" b="0" i="0" u="none" strike="noStrike" kern="1200" baseline="0" dirty="0">
                <a:solidFill>
                  <a:schemeClr val="tx1"/>
                </a:solidFill>
                <a:effectLst/>
                <a:latin typeface="Helvetica" pitchFamily="2" charset="0"/>
                <a:ea typeface="+mn-ea"/>
                <a:cs typeface="Arial Narrow" panose="020B0604020202020204" pitchFamily="34" charset="0"/>
              </a:rPr>
              <a:t>  - How to setup a workflow agentically by prompting an agent (for an Issue Triage workflow).</a:t>
            </a:r>
            <a:br>
              <a:rPr lang="en-US" sz="2200" b="0" i="0" u="none" strike="noStrike" kern="1200" baseline="0" dirty="0">
                <a:solidFill>
                  <a:schemeClr val="tx1"/>
                </a:solidFill>
                <a:effectLst/>
                <a:latin typeface="Helvetica" pitchFamily="2" charset="0"/>
                <a:ea typeface="+mn-ea"/>
                <a:cs typeface="Arial Narrow" panose="020B0604020202020204" pitchFamily="34" charset="0"/>
              </a:rPr>
            </a:br>
            <a:r>
              <a:rPr lang="en-US" sz="2200" b="0" i="0" u="none" strike="noStrike" kern="1200" baseline="0" dirty="0">
                <a:solidFill>
                  <a:schemeClr val="tx1"/>
                </a:solidFill>
                <a:effectLst/>
                <a:latin typeface="Helvetica" pitchFamily="2" charset="0"/>
                <a:ea typeface="+mn-ea"/>
                <a:cs typeface="Arial Narrow" panose="020B0604020202020204" pitchFamily="34" charset="0"/>
              </a:rPr>
              <a:t>  - How to run at scale from a centralized repository (for intelligent dependabot configuration rollout across an org). </a:t>
            </a:r>
            <a:br>
              <a:rPr lang="en-US" sz="2200" b="0" i="0" u="none" strike="noStrike" kern="1200" baseline="0" dirty="0">
                <a:solidFill>
                  <a:schemeClr val="tx1"/>
                </a:solidFill>
                <a:effectLst/>
                <a:latin typeface="Helvetica" pitchFamily="2" charset="0"/>
                <a:ea typeface="+mn-ea"/>
                <a:cs typeface="Arial Narrow" panose="020B0604020202020204" pitchFamily="34" charset="0"/>
              </a:rPr>
            </a:br>
            <a:endParaRPr lang="en-US" sz="2200" b="0" i="0" u="none" strike="noStrike" kern="1200" baseline="0" dirty="0">
              <a:solidFill>
                <a:schemeClr val="tx1"/>
              </a:solidFill>
              <a:effectLst/>
              <a:latin typeface="Helvetica" pitchFamily="2" charset="0"/>
              <a:ea typeface="+mn-ea"/>
              <a:cs typeface="Arial Narrow" panose="020B0604020202020204" pitchFamily="34" charset="0"/>
            </a:endParaRPr>
          </a:p>
          <a:p>
            <a:pPr marL="914240" lvl="1" indent="-457200">
              <a:buFont typeface="Arial" panose="020B0604020202020204" pitchFamily="34" charset="0"/>
              <a:buChar char="•"/>
            </a:pPr>
            <a:r>
              <a:rPr lang="en-US" sz="2200" b="0" i="0" u="none" strike="noStrike" kern="1200" baseline="0" dirty="0">
                <a:solidFill>
                  <a:schemeClr val="tx1"/>
                </a:solidFill>
                <a:effectLst/>
                <a:latin typeface="Helvetica" pitchFamily="2" charset="0"/>
                <a:ea typeface="+mn-ea"/>
                <a:cs typeface="Arial Narrow" panose="020B0604020202020204" pitchFamily="34" charset="0"/>
              </a:rPr>
              <a:t>We’ll close with a </a:t>
            </a:r>
            <a:r>
              <a:rPr lang="en-US" sz="2200" b="1" i="0" u="none" strike="noStrike" kern="1200" baseline="0" dirty="0">
                <a:solidFill>
                  <a:schemeClr val="tx1"/>
                </a:solidFill>
                <a:effectLst/>
                <a:latin typeface="Helvetica" pitchFamily="2" charset="0"/>
                <a:ea typeface="+mn-ea"/>
                <a:cs typeface="Arial Narrow" panose="020B0604020202020204" pitchFamily="34" charset="0"/>
              </a:rPr>
              <a:t>Q&amp;A</a:t>
            </a:r>
            <a:r>
              <a:rPr lang="en-US" sz="2200" b="0" i="0" u="none" strike="noStrike" kern="1200" baseline="0" dirty="0">
                <a:solidFill>
                  <a:schemeClr val="tx1"/>
                </a:solidFill>
                <a:effectLst/>
                <a:latin typeface="Helvetica" pitchFamily="2" charset="0"/>
                <a:ea typeface="+mn-ea"/>
                <a:cs typeface="Arial Narrow" panose="020B0604020202020204" pitchFamily="34" charset="0"/>
              </a:rPr>
              <a:t>: Your time to ask any questions you might have but also feel free to approach me after the session.</a:t>
            </a:r>
          </a:p>
          <a:p>
            <a:pPr marL="457200" indent="-457200">
              <a:buFont typeface="Arial" panose="020B0604020202020204" pitchFamily="34" charset="0"/>
              <a:buChar char="•"/>
            </a:pPr>
            <a:endParaRPr lang="en-US" sz="2200" b="0" i="0" u="none" strike="noStrike" kern="1200" baseline="0" dirty="0">
              <a:solidFill>
                <a:schemeClr val="tx1"/>
              </a:solidFill>
              <a:effectLst/>
              <a:latin typeface="Helvetica" pitchFamily="2" charset="0"/>
              <a:ea typeface="+mn-ea"/>
              <a:cs typeface="Arial Narrow" panose="020B0604020202020204" pitchFamily="34" charset="0"/>
            </a:endParaRPr>
          </a:p>
          <a:p>
            <a:pPr marL="457200" marR="0" lvl="0" indent="-457200" algn="l" defTabSz="91408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b="0" i="0" u="none" strike="noStrike" kern="1200" baseline="0" dirty="0">
                <a:solidFill>
                  <a:schemeClr val="tx1"/>
                </a:solidFill>
                <a:effectLst/>
                <a:latin typeface="Helvetica" pitchFamily="2" charset="0"/>
                <a:ea typeface="+mn-ea"/>
                <a:cs typeface="Arial Narrow" panose="020B0604020202020204" pitchFamily="34" charset="0"/>
              </a:rPr>
              <a:t>Before we dive into what we’ve built, let’s zoom out </a:t>
            </a:r>
            <a:r>
              <a:rPr lang="en-US" sz="2200" b="0" i="0" baseline="0" dirty="0">
                <a:latin typeface="Helvetica" pitchFamily="2" charset="0"/>
                <a:cs typeface="Arial Narrow" panose="020B0604020202020204" pitchFamily="34" charset="0"/>
              </a:rPr>
              <a:t>to see </a:t>
            </a:r>
            <a:r>
              <a:rPr lang="en-US" sz="2200" b="1" i="0" baseline="0" dirty="0">
                <a:latin typeface="Helvetica" pitchFamily="2" charset="0"/>
                <a:cs typeface="Arial Narrow" panose="020B0604020202020204" pitchFamily="34" charset="0"/>
              </a:rPr>
              <a:t>how we got here and why</a:t>
            </a:r>
            <a:r>
              <a:rPr lang="en-US" sz="2200" b="0" i="0" baseline="0" dirty="0">
                <a:latin typeface="Helvetica" pitchFamily="2" charset="0"/>
                <a:cs typeface="Arial Narrow" panose="020B0604020202020204" pitchFamily="34" charset="0"/>
              </a:rPr>
              <a:t>…</a:t>
            </a:r>
            <a:endParaRPr lang="en-US" sz="2200" b="0" i="0" u="none" strike="noStrike" kern="1200" baseline="0" dirty="0">
              <a:solidFill>
                <a:schemeClr val="tx1"/>
              </a:solidFill>
              <a:effectLst/>
              <a:latin typeface="Helvetica" pitchFamily="2" charset="0"/>
              <a:ea typeface="+mn-ea"/>
              <a:cs typeface="Arial Narrow" panose="020B0604020202020204" pitchFamily="34" charset="0"/>
            </a:endParaRPr>
          </a:p>
        </p:txBody>
      </p:sp>
      <p:sp>
        <p:nvSpPr>
          <p:cNvPr id="4" name="Slide Number Placeholder 3">
            <a:extLst>
              <a:ext uri="{FF2B5EF4-FFF2-40B4-BE49-F238E27FC236}">
                <a16:creationId xmlns:a16="http://schemas.microsoft.com/office/drawing/2014/main" id="{FE616D64-C834-DDD1-CD50-1BB31F103217}"/>
              </a:ext>
            </a:extLst>
          </p:cNvPr>
          <p:cNvSpPr>
            <a:spLocks noGrp="1"/>
          </p:cNvSpPr>
          <p:nvPr>
            <p:ph type="sldNum" sz="quarter" idx="5"/>
          </p:nvPr>
        </p:nvSpPr>
        <p:spPr/>
        <p:txBody>
          <a:bodyPr/>
          <a:lstStyle/>
          <a:p>
            <a:fld id="{625C53A8-59A0-4A49-BAB4-A832A26A8EF5}" type="slidenum">
              <a:rPr lang="en-US" smtClean="0"/>
              <a:t>1</a:t>
            </a:fld>
            <a:endParaRPr lang="en-US"/>
          </a:p>
        </p:txBody>
      </p:sp>
    </p:spTree>
    <p:extLst>
      <p:ext uri="{BB962C8B-B14F-4D97-AF65-F5344CB8AC3E}">
        <p14:creationId xmlns:p14="http://schemas.microsoft.com/office/powerpoint/2010/main" val="1851834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7388" y="1143000"/>
            <a:ext cx="5483225" cy="3086100"/>
          </a:xfrm>
        </p:spPr>
        <p:txBody>
          <a:bodyPr/>
          <a:lstStyle/>
          <a:p>
            <a:endParaRPr lang="en-US"/>
          </a:p>
        </p:txBody>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2200" b="0" i="0" dirty="0">
                <a:latin typeface="Helvetica" pitchFamily="2" charset="0"/>
                <a:cs typeface="Arial" panose="020B0604020202020204" pitchFamily="34" charset="0"/>
              </a:rPr>
              <a:t>Over the last decade, we have evolved CI/CD and </a:t>
            </a:r>
            <a:r>
              <a:rPr lang="en-US" sz="2200" b="1" dirty="0"/>
              <a:t>optimized software delivery for reliability and speed</a:t>
            </a:r>
            <a:r>
              <a:rPr lang="en-US" sz="2200" dirty="0"/>
              <a:t>.</a:t>
            </a:r>
          </a:p>
          <a:p>
            <a:pPr marL="342900" indent="-342900">
              <a:buFont typeface="Arial" panose="020B0604020202020204" pitchFamily="34" charset="0"/>
              <a:buChar char="•"/>
            </a:pPr>
            <a:endParaRPr lang="en-US" sz="2200" b="0" i="0" dirty="0">
              <a:latin typeface="Helvetica" pitchFamily="2" charset="0"/>
              <a:cs typeface="Arial" panose="020B0604020202020204" pitchFamily="34" charset="0"/>
            </a:endParaRPr>
          </a:p>
          <a:p>
            <a:pPr marL="342900" indent="-342900">
              <a:buFont typeface="Arial" panose="020B0604020202020204" pitchFamily="34" charset="0"/>
              <a:buChar char="•"/>
            </a:pPr>
            <a:r>
              <a:rPr lang="en-US" sz="2200" b="0" i="0" dirty="0">
                <a:latin typeface="Helvetica" pitchFamily="2" charset="0"/>
                <a:cs typeface="Arial" panose="020B0604020202020204" pitchFamily="34" charset="0"/>
              </a:rPr>
              <a:t>Now we are starting a new journey! The graph (on RHS) shows how </a:t>
            </a:r>
            <a:r>
              <a:rPr lang="en-US" sz="2200" b="1" i="0" dirty="0">
                <a:latin typeface="Helvetica" pitchFamily="2" charset="0"/>
                <a:cs typeface="Arial" panose="020B0604020202020204" pitchFamily="34" charset="0"/>
              </a:rPr>
              <a:t>intelligence is being embedded </a:t>
            </a:r>
            <a:r>
              <a:rPr lang="en-US" sz="2200" b="0" i="0" dirty="0">
                <a:latin typeface="Helvetica" pitchFamily="2" charset="0"/>
                <a:cs typeface="Arial" panose="020B0604020202020204" pitchFamily="34" charset="0"/>
              </a:rPr>
              <a:t>into the software delivery system.</a:t>
            </a:r>
            <a:br>
              <a:rPr lang="en-US" sz="2200" b="0" i="0" dirty="0">
                <a:latin typeface="Helvetica" pitchFamily="2" charset="0"/>
                <a:cs typeface="Arial" panose="020B0604020202020204" pitchFamily="34" charset="0"/>
              </a:rPr>
            </a:br>
            <a:r>
              <a:rPr lang="en-US" sz="2200" b="0" i="0" dirty="0">
                <a:latin typeface="Helvetica" pitchFamily="2" charset="0"/>
                <a:cs typeface="Arial" panose="020B0604020202020204" pitchFamily="34" charset="0"/>
              </a:rPr>
              <a:t>What changes over time isn’t automation — it’s how much reasoning the system can do inside the workflow.</a:t>
            </a:r>
          </a:p>
          <a:p>
            <a:pPr marL="799940" lvl="1" indent="-342900">
              <a:buFont typeface="Arial" panose="020B0604020202020204" pitchFamily="34" charset="0"/>
              <a:buChar char="•"/>
            </a:pPr>
            <a:endParaRPr lang="en-US" sz="2200" b="0" i="0" dirty="0">
              <a:latin typeface="Helvetica" pitchFamily="2" charset="0"/>
              <a:cs typeface="Arial" panose="020B0604020202020204" pitchFamily="34" charset="0"/>
            </a:endParaRPr>
          </a:p>
          <a:p>
            <a:pPr marL="342900" lvl="0" indent="-342900">
              <a:buFont typeface="Arial" panose="020B0604020202020204" pitchFamily="34" charset="0"/>
              <a:buChar char="•"/>
            </a:pPr>
            <a:r>
              <a:rPr lang="en-US" sz="2200" b="0" i="0" dirty="0">
                <a:latin typeface="Helvetica" pitchFamily="2" charset="0"/>
                <a:cs typeface="Arial" panose="020B0604020202020204" pitchFamily="34" charset="0"/>
              </a:rPr>
              <a:t>Looking at the GitHub Platform features, we can see how this </a:t>
            </a:r>
            <a:r>
              <a:rPr lang="en-US" sz="2200" b="1" i="0" dirty="0">
                <a:latin typeface="Helvetica" pitchFamily="2" charset="0"/>
                <a:cs typeface="Arial" panose="020B0604020202020204" pitchFamily="34" charset="0"/>
              </a:rPr>
              <a:t>evolved over time</a:t>
            </a:r>
            <a:r>
              <a:rPr lang="en-US" sz="2200" b="0" i="0" dirty="0">
                <a:latin typeface="Helvetica" pitchFamily="2" charset="0"/>
                <a:cs typeface="Arial" panose="020B0604020202020204" pitchFamily="34" charset="0"/>
              </a:rPr>
              <a:t>:</a:t>
            </a:r>
          </a:p>
          <a:p>
            <a:pPr marL="799940" lvl="1" indent="-342900">
              <a:buFont typeface="Arial" panose="020B0604020202020204" pitchFamily="34" charset="0"/>
              <a:buChar char="•"/>
            </a:pPr>
            <a:r>
              <a:rPr lang="en-US" sz="2200" b="1" i="0" dirty="0"/>
              <a:t>Automation is the foundation</a:t>
            </a:r>
            <a:r>
              <a:rPr lang="en-US" sz="2200" b="0" i="0" dirty="0">
                <a:latin typeface="Helvetica" pitchFamily="2" charset="0"/>
                <a:cs typeface="Arial" panose="020B0604020202020204" pitchFamily="34" charset="0"/>
              </a:rPr>
              <a:t>: </a:t>
            </a:r>
          </a:p>
          <a:p>
            <a:pPr marL="1085530" lvl="2" indent="-171450">
              <a:buFont typeface="Arial" panose="020B0604020202020204" pitchFamily="34" charset="0"/>
              <a:buChar char="•"/>
            </a:pPr>
            <a:r>
              <a:rPr lang="en-US" sz="2200" dirty="0"/>
              <a:t>In 2019, GitHub Actions brought workflows directly into the platform: event-driven, versioned with code, explicitly triggered, and fully auditable. Execution was deterministic. The system runs pre-defined logic: no interpretation, no reasoning. Just state transitions. This model established trust and it continues to govern CI/CD today.</a:t>
            </a:r>
            <a:endParaRPr lang="en-US" sz="2200" b="0" i="0" dirty="0">
              <a:latin typeface="Helvetica" pitchFamily="2" charset="0"/>
              <a:cs typeface="Arial" panose="020B0604020202020204" pitchFamily="34" charset="0"/>
            </a:endParaRPr>
          </a:p>
          <a:p>
            <a:pPr marL="799940" lvl="1" indent="-342900">
              <a:buFont typeface="Arial" panose="020B0604020202020204" pitchFamily="34" charset="0"/>
              <a:buChar char="•"/>
            </a:pPr>
            <a:r>
              <a:rPr lang="en-US" sz="2200" b="1" i="0" dirty="0">
                <a:latin typeface="Helvetica" pitchFamily="2" charset="0"/>
                <a:cs typeface="Arial" panose="020B0604020202020204" pitchFamily="34" charset="0"/>
              </a:rPr>
              <a:t>Copilot assists in the editor</a:t>
            </a:r>
            <a:r>
              <a:rPr lang="en-US" sz="2200" b="0" i="0" dirty="0">
                <a:latin typeface="Helvetica" pitchFamily="2" charset="0"/>
                <a:cs typeface="Arial" panose="020B0604020202020204" pitchFamily="34" charset="0"/>
              </a:rPr>
              <a:t>:</a:t>
            </a:r>
          </a:p>
          <a:p>
            <a:pPr marL="1256980" lvl="2" indent="-342900">
              <a:buFont typeface="Arial" panose="020B0604020202020204" pitchFamily="34" charset="0"/>
              <a:buChar char="•"/>
            </a:pPr>
            <a:r>
              <a:rPr lang="en-US" sz="2200" dirty="0"/>
              <a:t>In 2021, GitHub Copilot introduced context-aware code completion. Repository context, human-in-the-loop review, etc. The model assists, the developer remains in control. Reasoning is introduced at the point of creation, but execution in our workflows remains deterministic.</a:t>
            </a:r>
          </a:p>
          <a:p>
            <a:pPr marL="799940" lvl="1" indent="-342900">
              <a:buFont typeface="Arial" panose="020B0604020202020204" pitchFamily="34" charset="0"/>
              <a:buChar char="•"/>
            </a:pPr>
            <a:r>
              <a:rPr lang="en-US" sz="2200" b="1" i="0" dirty="0"/>
              <a:t>Coding agent acts on tasks</a:t>
            </a:r>
            <a:r>
              <a:rPr lang="en-US" sz="2200" i="0" dirty="0"/>
              <a:t>:</a:t>
            </a:r>
          </a:p>
          <a:p>
            <a:pPr marL="1256980" lvl="2" indent="-342900">
              <a:buFont typeface="Arial" panose="020B0604020202020204" pitchFamily="34" charset="0"/>
              <a:buChar char="•"/>
            </a:pPr>
            <a:r>
              <a:rPr lang="en-US" sz="2200" dirty="0"/>
              <a:t>In 2025, the SWE (Software Engineering) agent awakened. </a:t>
            </a:r>
            <a:r>
              <a:rPr lang="en-US" sz="2200" b="0" i="0" dirty="0">
                <a:latin typeface="Helvetica" pitchFamily="2" charset="0"/>
                <a:cs typeface="Arial" panose="020B0604020202020204" pitchFamily="34" charset="0"/>
              </a:rPr>
              <a:t>Reasoning expanded from tokens to tasks. Multi-file context, goal-driven interaction, repository awareness. The system can decompose intent but still operates within explicit boundaries. </a:t>
            </a:r>
          </a:p>
          <a:p>
            <a:pPr marL="799940" lvl="1" indent="-342900">
              <a:buFont typeface="Arial" panose="020B0604020202020204" pitchFamily="34" charset="0"/>
              <a:buChar char="•"/>
            </a:pPr>
            <a:r>
              <a:rPr lang="en-US" sz="2200" b="1" i="0" dirty="0">
                <a:latin typeface="Helvetica" pitchFamily="2" charset="0"/>
                <a:cs typeface="Arial" panose="020B0604020202020204" pitchFamily="34" charset="0"/>
              </a:rPr>
              <a:t>Agentic workflows run with intelligence built-in</a:t>
            </a:r>
            <a:r>
              <a:rPr lang="en-US" sz="2200" b="0" i="0" dirty="0">
                <a:latin typeface="Helvetica" pitchFamily="2" charset="0"/>
                <a:cs typeface="Arial" panose="020B0604020202020204" pitchFamily="34" charset="0"/>
              </a:rPr>
              <a:t>:</a:t>
            </a:r>
          </a:p>
          <a:p>
            <a:pPr marL="1256980" lvl="2" indent="-342900">
              <a:buFont typeface="Arial" panose="020B0604020202020204" pitchFamily="34" charset="0"/>
              <a:buChar char="•"/>
            </a:pPr>
            <a:r>
              <a:rPr lang="en-US" sz="2200" b="0" i="0" dirty="0">
                <a:latin typeface="Helvetica" pitchFamily="2" charset="0"/>
                <a:cs typeface="Arial" panose="020B0604020202020204" pitchFamily="34" charset="0"/>
              </a:rPr>
              <a:t>Agents operate inside CI. Actions trigger validation. guardrails constrain scope. All changes are observable and auditable. Deterministic systems provide enforcement, while intelligent systems provide adaptation. We’re not replacing deterministic systems; we’re layering probabilistic reasoning on top of them.</a:t>
            </a:r>
          </a:p>
          <a:p>
            <a:pPr marL="342900" indent="-342900">
              <a:buFont typeface="Arial" panose="020B0604020202020204" pitchFamily="34" charset="0"/>
              <a:buChar char="•"/>
            </a:pPr>
            <a:endParaRPr lang="en-US" sz="2200" b="0" i="0" dirty="0">
              <a:latin typeface="Helvetica" pitchFamily="2" charset="0"/>
              <a:cs typeface="Arial" panose="020B0604020202020204" pitchFamily="34" charset="0"/>
            </a:endParaRPr>
          </a:p>
          <a:p>
            <a:pPr marL="342900" indent="-342900">
              <a:buFont typeface="Arial" panose="020B0604020202020204" pitchFamily="34" charset="0"/>
              <a:buChar char="•"/>
            </a:pPr>
            <a:r>
              <a:rPr lang="en-US" sz="2200" b="0" i="0" dirty="0">
                <a:latin typeface="Helvetica" pitchFamily="2" charset="0"/>
                <a:cs typeface="Arial" panose="020B0604020202020204" pitchFamily="34" charset="0"/>
              </a:rPr>
              <a:t>GitHub Agentic Workflows makes this possible. Let’s dive into </a:t>
            </a:r>
            <a:r>
              <a:rPr lang="en-US" sz="2200" b="1" i="0" dirty="0">
                <a:latin typeface="Helvetica" pitchFamily="2" charset="0"/>
                <a:cs typeface="Arial" panose="020B0604020202020204" pitchFamily="34" charset="0"/>
              </a:rPr>
              <a:t>what they are in more detail</a:t>
            </a:r>
            <a:r>
              <a:rPr lang="en-US" sz="2200" b="0" i="0" dirty="0">
                <a:latin typeface="Helvetica" pitchFamily="2" charset="0"/>
                <a:cs typeface="Arial" panose="020B0604020202020204" pitchFamily="34" charset="0"/>
              </a:rPr>
              <a:t>…</a:t>
            </a:r>
          </a:p>
        </p:txBody>
      </p:sp>
      <p:sp>
        <p:nvSpPr>
          <p:cNvPr id="4" name="Slide Number Placeholder 3"/>
          <p:cNvSpPr>
            <a:spLocks noGrp="1"/>
          </p:cNvSpPr>
          <p:nvPr>
            <p:ph type="sldNum" sz="quarter" idx="5"/>
          </p:nvPr>
        </p:nvSpPr>
        <p:spPr/>
        <p:txBody>
          <a:bodyPr/>
          <a:lstStyle/>
          <a:p>
            <a:fld id="{625C53A8-59A0-4A49-BAB4-A832A26A8EF5}" type="slidenum">
              <a:rPr lang="en-US" smtClean="0"/>
              <a:t>2</a:t>
            </a:fld>
            <a:endParaRPr lang="en-US"/>
          </a:p>
        </p:txBody>
      </p:sp>
    </p:spTree>
    <p:extLst>
      <p:ext uri="{BB962C8B-B14F-4D97-AF65-F5344CB8AC3E}">
        <p14:creationId xmlns:p14="http://schemas.microsoft.com/office/powerpoint/2010/main" val="2051785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6EFE18-144F-9343-5C80-C0B6F14367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9746FF-A752-22DC-4EC5-31B631AE23DB}"/>
              </a:ext>
            </a:extLst>
          </p:cNvPr>
          <p:cNvSpPr>
            <a:spLocks noGrp="1" noRot="1" noChangeAspect="1"/>
          </p:cNvSpPr>
          <p:nvPr>
            <p:ph type="sldImg"/>
          </p:nvPr>
        </p:nvSpPr>
        <p:spPr>
          <a:xfrm>
            <a:off x="687388" y="1143000"/>
            <a:ext cx="5483225" cy="3086100"/>
          </a:xfrm>
        </p:spPr>
        <p:txBody>
          <a:bodyPr/>
          <a:lstStyle/>
          <a:p>
            <a:endParaRPr lang="en-US" dirty="0"/>
          </a:p>
        </p:txBody>
      </p:sp>
      <p:sp>
        <p:nvSpPr>
          <p:cNvPr id="3" name="Notes Placeholder 2">
            <a:extLst>
              <a:ext uri="{FF2B5EF4-FFF2-40B4-BE49-F238E27FC236}">
                <a16:creationId xmlns:a16="http://schemas.microsoft.com/office/drawing/2014/main" id="{DFBCFB2F-70CF-2D34-96BB-BF5CB9248CC7}"/>
              </a:ext>
            </a:extLst>
          </p:cNvPr>
          <p:cNvSpPr>
            <a:spLocks noGrp="1"/>
          </p:cNvSpPr>
          <p:nvPr>
            <p:ph type="body" idx="1"/>
          </p:nvPr>
        </p:nvSpPr>
        <p:spPr/>
        <p:txBody>
          <a:bodyPr/>
          <a:lstStyle/>
          <a:p>
            <a:pPr marL="342900" indent="-342900">
              <a:buFont typeface="Arial" panose="020B0604020202020204" pitchFamily="34" charset="0"/>
              <a:buChar char="•"/>
            </a:pPr>
            <a:r>
              <a:rPr lang="en-US" sz="2200" dirty="0">
                <a:latin typeface="Helvetica" pitchFamily="2" charset="0"/>
              </a:rPr>
              <a:t>GitHub Agentic Workflows </a:t>
            </a:r>
            <a:r>
              <a:rPr lang="en-US" sz="2200" b="1" dirty="0">
                <a:latin typeface="Helvetica" pitchFamily="2" charset="0"/>
              </a:rPr>
              <a:t>brings AI-powered software engineering agents into GitHub Actions</a:t>
            </a:r>
            <a:r>
              <a:rPr lang="en-US" sz="2200" dirty="0">
                <a:latin typeface="Helvetica" pitchFamily="2" charset="0"/>
              </a:rPr>
              <a:t>.</a:t>
            </a:r>
            <a:br>
              <a:rPr lang="en-US" sz="2200" dirty="0">
                <a:latin typeface="Helvetica" pitchFamily="2" charset="0"/>
              </a:rPr>
            </a:br>
            <a:r>
              <a:rPr lang="en-US" sz="2200" dirty="0">
                <a:latin typeface="Helvetica" pitchFamily="2" charset="0"/>
              </a:rPr>
              <a:t>Instead of introducing a separate automation system, this approach extends the CI/CD platform teams already use and trust.</a:t>
            </a:r>
            <a:br>
              <a:rPr lang="en-US" sz="2200" dirty="0">
                <a:latin typeface="Helvetica" pitchFamily="2" charset="0"/>
              </a:rPr>
            </a:br>
            <a:endParaRPr lang="en-US" sz="2200" dirty="0">
              <a:latin typeface="Helvetica" pitchFamily="2" charset="0"/>
            </a:endParaRPr>
          </a:p>
          <a:p>
            <a:pPr marL="342900" indent="-342900">
              <a:buFont typeface="Arial" panose="020B0604020202020204" pitchFamily="34" charset="0"/>
              <a:buChar char="•"/>
            </a:pPr>
            <a:r>
              <a:rPr lang="en-US" sz="2200" dirty="0">
                <a:latin typeface="Helvetica" pitchFamily="2" charset="0"/>
              </a:rPr>
              <a:t>The </a:t>
            </a:r>
            <a:r>
              <a:rPr lang="en-US" sz="2200" b="1" dirty="0">
                <a:latin typeface="Helvetica" pitchFamily="2" charset="0"/>
              </a:rPr>
              <a:t>GitHub Agentic Workflows CLI </a:t>
            </a:r>
            <a:r>
              <a:rPr lang="en-US" sz="2200" dirty="0">
                <a:latin typeface="Helvetica" pitchFamily="2" charset="0"/>
              </a:rPr>
              <a:t>acts as the control surface for setting up and managing agentic workflows.</a:t>
            </a:r>
            <a:br>
              <a:rPr lang="en-US" sz="2200" dirty="0">
                <a:latin typeface="Helvetica" pitchFamily="2" charset="0"/>
              </a:rPr>
            </a:br>
            <a:r>
              <a:rPr lang="en-US" sz="2200" dirty="0">
                <a:latin typeface="Helvetica" pitchFamily="2" charset="0"/>
              </a:rPr>
              <a:t>The CLI provides a guided setup experience: Standardized installation and upgrade process, reduced configuration errors, built-in validation checks, simplified workflow management through </a:t>
            </a:r>
            <a:r>
              <a:rPr lang="en-US" sz="2200" b="1" kern="1200" dirty="0">
                <a:solidFill>
                  <a:schemeClr val="tx1"/>
                </a:solidFill>
                <a:latin typeface="Helvetica" pitchFamily="2" charset="0"/>
                <a:ea typeface="+mn-ea"/>
                <a:cs typeface="Consolas" panose="020B0609020204030204" pitchFamily="49" charset="0"/>
              </a:rPr>
              <a:t>gh aw</a:t>
            </a:r>
            <a:r>
              <a:rPr lang="en-US" sz="2200" b="1" dirty="0">
                <a:latin typeface="Helvetica" pitchFamily="2" charset="0"/>
                <a:cs typeface="Consolas" panose="020B0609020204030204" pitchFamily="49" charset="0"/>
              </a:rPr>
              <a:t> </a:t>
            </a:r>
            <a:r>
              <a:rPr lang="en-US" sz="2200" dirty="0">
                <a:latin typeface="Helvetica" pitchFamily="2" charset="0"/>
              </a:rPr>
              <a:t>command.</a:t>
            </a:r>
          </a:p>
          <a:p>
            <a:pPr marL="799940" lvl="1" indent="-342900">
              <a:buFont typeface="Arial" panose="020B0604020202020204" pitchFamily="34" charset="0"/>
              <a:buChar char="•"/>
            </a:pPr>
            <a:endParaRPr lang="en-US" sz="2200" dirty="0">
              <a:latin typeface="Helvetica" pitchFamily="2" charset="0"/>
            </a:endParaRPr>
          </a:p>
          <a:p>
            <a:pPr marL="342900" lvl="0" indent="-342900">
              <a:buFont typeface="Arial" panose="020B0604020202020204" pitchFamily="34" charset="0"/>
              <a:buChar char="•"/>
            </a:pPr>
            <a:r>
              <a:rPr lang="en-US" sz="2200" b="1" dirty="0">
                <a:latin typeface="Helvetica" pitchFamily="2" charset="0"/>
              </a:rPr>
              <a:t>Prerequisites:</a:t>
            </a:r>
            <a:br>
              <a:rPr lang="en-US" sz="2200" b="1" dirty="0">
                <a:latin typeface="Helvetica" pitchFamily="2" charset="0"/>
              </a:rPr>
            </a:br>
            <a:r>
              <a:rPr lang="en-US" sz="2200" dirty="0">
                <a:latin typeface="Helvetica" pitchFamily="2" charset="0"/>
              </a:rPr>
              <a:t>Before installing, a few requirements must be in place.</a:t>
            </a:r>
          </a:p>
          <a:p>
            <a:pPr marL="799940" lvl="1" indent="-342900">
              <a:buFont typeface="Arial" panose="020B0604020202020204" pitchFamily="34" charset="0"/>
              <a:buChar char="•"/>
            </a:pPr>
            <a:r>
              <a:rPr lang="en-US" sz="2200" b="1" dirty="0">
                <a:latin typeface="Helvetica" pitchFamily="2" charset="0"/>
              </a:rPr>
              <a:t>AI Account</a:t>
            </a:r>
            <a:r>
              <a:rPr lang="en-US" sz="2200" b="0" dirty="0">
                <a:latin typeface="Helvetica" pitchFamily="2" charset="0"/>
              </a:rPr>
              <a:t>:</a:t>
            </a:r>
            <a:r>
              <a:rPr lang="en-US" sz="2200" b="1" dirty="0">
                <a:latin typeface="Helvetica" pitchFamily="2" charset="0"/>
              </a:rPr>
              <a:t> </a:t>
            </a:r>
            <a:r>
              <a:rPr lang="en-US" sz="2200" dirty="0">
                <a:latin typeface="Helvetica" pitchFamily="2" charset="0"/>
              </a:rPr>
              <a:t>An AI provider is required to power the agent’s reasoning and generation capabilities. By default, this setup assumes GitHub Copilot. The agent enables intelligent automation inside workflows.</a:t>
            </a:r>
          </a:p>
          <a:p>
            <a:pPr marL="799940" lvl="1" indent="-342900">
              <a:buFont typeface="Arial" panose="020B0604020202020204" pitchFamily="34" charset="0"/>
              <a:buChar char="•"/>
            </a:pPr>
            <a:r>
              <a:rPr lang="en-US" sz="2200" b="1" dirty="0">
                <a:latin typeface="Helvetica" pitchFamily="2" charset="0"/>
              </a:rPr>
              <a:t>GitHub Repository </a:t>
            </a:r>
            <a:r>
              <a:rPr lang="en-US" sz="2200" b="0" dirty="0">
                <a:latin typeface="Helvetica" pitchFamily="2" charset="0"/>
              </a:rPr>
              <a:t>:</a:t>
            </a:r>
            <a:r>
              <a:rPr lang="en-US" sz="2200" b="1" dirty="0">
                <a:latin typeface="Helvetica" pitchFamily="2" charset="0"/>
              </a:rPr>
              <a:t> </a:t>
            </a:r>
            <a:r>
              <a:rPr lang="en-US" sz="2200" dirty="0">
                <a:latin typeface="Helvetica" pitchFamily="2" charset="0"/>
              </a:rPr>
              <a:t>You must have </a:t>
            </a:r>
            <a:r>
              <a:rPr lang="en-US" sz="2200" i="1" dirty="0">
                <a:latin typeface="Helvetica" pitchFamily="2" charset="0"/>
              </a:rPr>
              <a:t>write</a:t>
            </a:r>
            <a:r>
              <a:rPr lang="en-US" sz="2200" dirty="0">
                <a:latin typeface="Helvetica" pitchFamily="2" charset="0"/>
              </a:rPr>
              <a:t> access to a repository.</a:t>
            </a:r>
          </a:p>
          <a:p>
            <a:pPr marL="799940" lvl="1" indent="-342900">
              <a:buFont typeface="Arial" panose="020B0604020202020204" pitchFamily="34" charset="0"/>
              <a:buChar char="•"/>
            </a:pPr>
            <a:r>
              <a:rPr lang="en-US" sz="2200" b="1" dirty="0">
                <a:latin typeface="Helvetica" pitchFamily="2" charset="0"/>
              </a:rPr>
              <a:t>GitHub Actions Enabled</a:t>
            </a:r>
            <a:r>
              <a:rPr lang="en-US" sz="2200" b="0" dirty="0">
                <a:latin typeface="Helvetica" pitchFamily="2" charset="0"/>
              </a:rPr>
              <a:t>:</a:t>
            </a:r>
            <a:r>
              <a:rPr lang="en-US" sz="2200" b="1" dirty="0">
                <a:latin typeface="Helvetica" pitchFamily="2" charset="0"/>
              </a:rPr>
              <a:t> </a:t>
            </a:r>
            <a:r>
              <a:rPr lang="en-US" sz="2200" dirty="0">
                <a:latin typeface="Helvetica" pitchFamily="2" charset="0"/>
              </a:rPr>
              <a:t>Actions must be enabled in repository settings.</a:t>
            </a:r>
          </a:p>
          <a:p>
            <a:pPr marL="799940" lvl="1" indent="-342900">
              <a:buFont typeface="Arial" panose="020B0604020202020204" pitchFamily="34" charset="0"/>
              <a:buChar char="•"/>
            </a:pPr>
            <a:r>
              <a:rPr lang="en-US" sz="2200" b="1" dirty="0">
                <a:latin typeface="Helvetica" pitchFamily="2" charset="0"/>
              </a:rPr>
              <a:t>GitHub CLI (gh) v2.0.0+</a:t>
            </a:r>
            <a:r>
              <a:rPr lang="en-US" sz="2200" b="0" dirty="0">
                <a:latin typeface="Helvetica" pitchFamily="2" charset="0"/>
              </a:rPr>
              <a:t>:</a:t>
            </a:r>
            <a:r>
              <a:rPr lang="en-US" sz="2200" b="1" dirty="0">
                <a:latin typeface="Helvetica" pitchFamily="2" charset="0"/>
              </a:rPr>
              <a:t> </a:t>
            </a:r>
            <a:r>
              <a:rPr lang="en-US" sz="2200" dirty="0">
                <a:latin typeface="Helvetica" pitchFamily="2" charset="0"/>
              </a:rPr>
              <a:t>Agentic Workflows installs as a GitHub CLI extension, so the CLI must already be installed. Verify version with </a:t>
            </a:r>
            <a:r>
              <a:rPr lang="en-US" sz="2200" kern="1200" dirty="0">
                <a:solidFill>
                  <a:schemeClr val="tx1"/>
                </a:solidFill>
                <a:latin typeface="Helvetica" pitchFamily="2" charset="0"/>
                <a:ea typeface="+mn-ea"/>
                <a:cs typeface="Consolas" panose="020B0609020204030204" pitchFamily="49" charset="0"/>
              </a:rPr>
              <a:t>gh –version. </a:t>
            </a:r>
            <a:r>
              <a:rPr lang="en-US" sz="2200" dirty="0">
                <a:latin typeface="Helvetica" pitchFamily="2" charset="0"/>
              </a:rPr>
              <a:t>Requires version 2.0.0 or later. Serves as the management interface for workflows.</a:t>
            </a:r>
          </a:p>
          <a:p>
            <a:pPr marL="799940" lvl="1" indent="-342900">
              <a:buFont typeface="Arial" panose="020B0604020202020204" pitchFamily="34" charset="0"/>
              <a:buChar char="•"/>
            </a:pPr>
            <a:r>
              <a:rPr lang="en-US" sz="2200" b="1" dirty="0">
                <a:latin typeface="Helvetica" pitchFamily="2" charset="0"/>
              </a:rPr>
              <a:t>Supported Operating System</a:t>
            </a:r>
            <a:br>
              <a:rPr lang="en-US" sz="2200" b="1" dirty="0">
                <a:latin typeface="Helvetica" pitchFamily="2" charset="0"/>
              </a:rPr>
            </a:br>
            <a:r>
              <a:rPr lang="en-US" sz="2200" dirty="0">
                <a:latin typeface="Helvetica" pitchFamily="2" charset="0"/>
              </a:rPr>
              <a:t>A shell-based environment is required to run CLI commands: Linux, macOS, Windows with WSL.</a:t>
            </a:r>
            <a:br>
              <a:rPr lang="en-US" sz="2200" dirty="0">
                <a:latin typeface="Helvetica" pitchFamily="2" charset="0"/>
              </a:rPr>
            </a:br>
            <a:endParaRPr lang="en-US" sz="2200" dirty="0">
              <a:latin typeface="Helvetica" pitchFamily="2" charset="0"/>
            </a:endParaRPr>
          </a:p>
          <a:p>
            <a:pPr marL="342900" indent="-342900">
              <a:buFont typeface="Arial" panose="020B0604020202020204" pitchFamily="34" charset="0"/>
              <a:buChar char="•"/>
            </a:pPr>
            <a:r>
              <a:rPr lang="en-US" sz="2200" b="1" dirty="0">
                <a:latin typeface="Helvetica" pitchFamily="2" charset="0"/>
              </a:rPr>
              <a:t>Setup: Install the GitHub Agentic Workflows CLI</a:t>
            </a:r>
          </a:p>
          <a:p>
            <a:pPr marL="799940" lvl="1" indent="-342900">
              <a:buFont typeface="Arial" panose="020B0604020202020204" pitchFamily="34" charset="0"/>
              <a:buChar char="•"/>
            </a:pPr>
            <a:r>
              <a:rPr lang="en-US" sz="2200" dirty="0">
                <a:latin typeface="Helvetica" pitchFamily="2" charset="0"/>
              </a:rPr>
              <a:t>It is an extension for the GitHub CLI, so we install it with: </a:t>
            </a:r>
            <a:r>
              <a:rPr lang="en-US" sz="2200" b="1" kern="1200" dirty="0">
                <a:solidFill>
                  <a:schemeClr val="tx1"/>
                </a:solidFill>
                <a:latin typeface="Helvetica" pitchFamily="2" charset="0"/>
                <a:ea typeface="+mn-ea"/>
                <a:cs typeface="Consolas" panose="020B0609020204030204" pitchFamily="49" charset="0"/>
              </a:rPr>
              <a:t>gh extension install github/gh-aw</a:t>
            </a:r>
            <a:br>
              <a:rPr lang="en-US" sz="2200" dirty="0">
                <a:latin typeface="Helvetica" pitchFamily="2" charset="0"/>
              </a:rPr>
            </a:br>
            <a:endParaRPr lang="en-US" sz="2200" dirty="0">
              <a:latin typeface="Helvetica" pitchFamily="2" charset="0"/>
            </a:endParaRPr>
          </a:p>
          <a:p>
            <a:pPr marL="342900" indent="-342900">
              <a:buFont typeface="Arial" panose="020B0604020202020204" pitchFamily="34" charset="0"/>
              <a:buChar char="•"/>
            </a:pPr>
            <a:r>
              <a:rPr lang="en-US" sz="2200" b="1" dirty="0">
                <a:latin typeface="Helvetica" pitchFamily="2" charset="0"/>
              </a:rPr>
              <a:t>Getting started:</a:t>
            </a:r>
          </a:p>
          <a:p>
            <a:pPr marL="799940" lvl="1" indent="-342900">
              <a:buFont typeface="Arial" panose="020B0604020202020204" pitchFamily="34" charset="0"/>
              <a:buChar char="•"/>
            </a:pPr>
            <a:r>
              <a:rPr lang="en-US" sz="2200" b="0" dirty="0">
                <a:latin typeface="Helvetica" pitchFamily="2" charset="0"/>
              </a:rPr>
              <a:t>This is your management console for all agentic workflow related things!</a:t>
            </a:r>
            <a:br>
              <a:rPr lang="en-US" sz="2200" b="0" dirty="0">
                <a:latin typeface="Helvetica" pitchFamily="2" charset="0"/>
              </a:rPr>
            </a:br>
            <a:r>
              <a:rPr lang="en-US" sz="2200" b="0" dirty="0">
                <a:latin typeface="Helvetica" pitchFamily="2" charset="0"/>
              </a:rPr>
              <a:t>The screenshot (on RHS) show some of the useful commands we have available to us </a:t>
            </a:r>
            <a:r>
              <a:rPr lang="en-US" sz="2200" b="0" dirty="0">
                <a:latin typeface="Helvetica" pitchFamily="2" charset="0"/>
                <a:cs typeface="Consolas" panose="020B0609020204030204" pitchFamily="49" charset="0"/>
              </a:rPr>
              <a:t>(</a:t>
            </a:r>
            <a:r>
              <a:rPr lang="en-US" sz="2200" b="1" dirty="0">
                <a:latin typeface="Helvetica" pitchFamily="2" charset="0"/>
                <a:cs typeface="Consolas" panose="020B0609020204030204" pitchFamily="49" charset="0"/>
              </a:rPr>
              <a:t>gh aw</a:t>
            </a:r>
            <a:r>
              <a:rPr lang="en-US" sz="2200" b="0" dirty="0">
                <a:latin typeface="Helvetica" pitchFamily="2" charset="0"/>
                <a:cs typeface="Consolas" panose="020B0609020204030204" pitchFamily="49" charset="0"/>
              </a:rPr>
              <a:t>…). To add Agentic Workflows capabilities to a repo, navigate it and just run: </a:t>
            </a:r>
            <a:r>
              <a:rPr lang="en-US" sz="2200" b="1" dirty="0">
                <a:latin typeface="Helvetica" pitchFamily="2" charset="0"/>
                <a:cs typeface="Consolas" panose="020B0609020204030204" pitchFamily="49" charset="0"/>
              </a:rPr>
              <a:t>gh aw </a:t>
            </a:r>
            <a:r>
              <a:rPr lang="en-US" sz="2200" b="1" dirty="0" err="1">
                <a:latin typeface="Helvetica" pitchFamily="2" charset="0"/>
                <a:cs typeface="Consolas" panose="020B0609020204030204" pitchFamily="49" charset="0"/>
              </a:rPr>
              <a:t>init</a:t>
            </a:r>
            <a:r>
              <a:rPr lang="en-US" sz="2200" b="0" dirty="0" err="1">
                <a:latin typeface="Helvetica" pitchFamily="2" charset="0"/>
                <a:cs typeface="Consolas" panose="020B0609020204030204" pitchFamily="49" charset="0"/>
              </a:rPr>
              <a:t>.</a:t>
            </a:r>
            <a:r>
              <a:rPr lang="en-US" sz="2200" b="0" dirty="0">
                <a:latin typeface="Helvetica" pitchFamily="2" charset="0"/>
                <a:cs typeface="Consolas" panose="020B0609020204030204" pitchFamily="49" charset="0"/>
              </a:rPr>
              <a:t> You can also compile/run/audit workflow as well as add workflow from our agentics collection (</a:t>
            </a:r>
            <a:r>
              <a:rPr lang="en-US" sz="2200" b="1" dirty="0">
                <a:latin typeface="Helvetica" pitchFamily="2" charset="0"/>
                <a:cs typeface="Consolas" panose="020B0609020204030204" pitchFamily="49" charset="0"/>
              </a:rPr>
              <a:t>gh aw add </a:t>
            </a:r>
            <a:r>
              <a:rPr lang="en-US" sz="2200" b="0" dirty="0">
                <a:latin typeface="Helvetica" pitchFamily="2" charset="0"/>
                <a:cs typeface="Consolas" panose="020B0609020204030204" pitchFamily="49" charset="0"/>
              </a:rPr>
              <a:t>or </a:t>
            </a:r>
            <a:r>
              <a:rPr lang="en-US" sz="2200" b="1" dirty="0">
                <a:latin typeface="Helvetica" pitchFamily="2" charset="0"/>
                <a:cs typeface="Consolas" panose="020B0609020204030204" pitchFamily="49" charset="0"/>
              </a:rPr>
              <a:t>add-wizard</a:t>
            </a:r>
            <a:r>
              <a:rPr lang="en-US" sz="2200" b="0" dirty="0">
                <a:latin typeface="Helvetica" pitchFamily="2" charset="0"/>
                <a:cs typeface="Consolas" panose="020B0609020204030204" pitchFamily="49" charset="0"/>
              </a:rPr>
              <a:t>)</a:t>
            </a:r>
          </a:p>
          <a:p>
            <a:pPr marL="342900" indent="-342900">
              <a:buFont typeface="Arial" panose="020B0604020202020204" pitchFamily="34" charset="0"/>
              <a:buChar char="•"/>
            </a:pPr>
            <a:endParaRPr lang="en-US" sz="2200" b="0" dirty="0">
              <a:latin typeface="Helvetica" pitchFamily="2" charset="0"/>
              <a:cs typeface="Consolas" panose="020B0609020204030204" pitchFamily="49" charset="0"/>
            </a:endParaRPr>
          </a:p>
          <a:p>
            <a:pPr marL="342900" indent="-342900">
              <a:buFont typeface="Arial" panose="020B0604020202020204" pitchFamily="34" charset="0"/>
              <a:buChar char="•"/>
            </a:pPr>
            <a:r>
              <a:rPr lang="en-US" sz="2200" b="0" dirty="0">
                <a:latin typeface="Helvetica" pitchFamily="2" charset="0"/>
                <a:cs typeface="Consolas" panose="020B0609020204030204" pitchFamily="49" charset="0"/>
              </a:rPr>
              <a:t>Let’s find out more what an </a:t>
            </a:r>
            <a:r>
              <a:rPr lang="en-US" sz="2200" b="1" dirty="0">
                <a:latin typeface="Helvetica" pitchFamily="2" charset="0"/>
                <a:cs typeface="Consolas" panose="020B0609020204030204" pitchFamily="49" charset="0"/>
              </a:rPr>
              <a:t>agentic workflow </a:t>
            </a:r>
            <a:r>
              <a:rPr lang="en-US" sz="2200" b="0" dirty="0">
                <a:latin typeface="Helvetica" pitchFamily="2" charset="0"/>
                <a:cs typeface="Consolas" panose="020B0609020204030204" pitchFamily="49" charset="0"/>
              </a:rPr>
              <a:t>(source/file) </a:t>
            </a:r>
            <a:r>
              <a:rPr lang="en-US" sz="2200" b="1" dirty="0">
                <a:latin typeface="Helvetica" pitchFamily="2" charset="0"/>
                <a:cs typeface="Consolas" panose="020B0609020204030204" pitchFamily="49" charset="0"/>
              </a:rPr>
              <a:t>looks like</a:t>
            </a:r>
            <a:r>
              <a:rPr lang="en-US" sz="2200" b="0" dirty="0">
                <a:latin typeface="Helvetica" pitchFamily="2" charset="0"/>
                <a:cs typeface="Consolas" panose="020B0609020204030204" pitchFamily="49" charset="0"/>
              </a:rPr>
              <a:t>…</a:t>
            </a:r>
          </a:p>
        </p:txBody>
      </p:sp>
      <p:sp>
        <p:nvSpPr>
          <p:cNvPr id="4" name="Slide Number Placeholder 3">
            <a:extLst>
              <a:ext uri="{FF2B5EF4-FFF2-40B4-BE49-F238E27FC236}">
                <a16:creationId xmlns:a16="http://schemas.microsoft.com/office/drawing/2014/main" id="{A15261E1-9B12-1156-A3C7-CF2AE7299BC1}"/>
              </a:ext>
            </a:extLst>
          </p:cNvPr>
          <p:cNvSpPr>
            <a:spLocks noGrp="1"/>
          </p:cNvSpPr>
          <p:nvPr>
            <p:ph type="sldNum" sz="quarter" idx="5"/>
          </p:nvPr>
        </p:nvSpPr>
        <p:spPr/>
        <p:txBody>
          <a:bodyPr/>
          <a:lstStyle/>
          <a:p>
            <a:fld id="{625C53A8-59A0-4A49-BAB4-A832A26A8EF5}" type="slidenum">
              <a:rPr lang="en-US" smtClean="0"/>
              <a:t>3</a:t>
            </a:fld>
            <a:endParaRPr lang="en-US" dirty="0"/>
          </a:p>
        </p:txBody>
      </p:sp>
    </p:spTree>
    <p:extLst>
      <p:ext uri="{BB962C8B-B14F-4D97-AF65-F5344CB8AC3E}">
        <p14:creationId xmlns:p14="http://schemas.microsoft.com/office/powerpoint/2010/main" val="1034516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AAB48C-79B0-4BC6-E232-0F4465AE48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8DB94F-234F-A71C-AC8B-7B3EE3880E0F}"/>
              </a:ext>
            </a:extLst>
          </p:cNvPr>
          <p:cNvSpPr>
            <a:spLocks noGrp="1" noRot="1" noChangeAspect="1"/>
          </p:cNvSpPr>
          <p:nvPr>
            <p:ph type="sldImg"/>
          </p:nvPr>
        </p:nvSpPr>
        <p:spPr>
          <a:xfrm>
            <a:off x="687388" y="1143000"/>
            <a:ext cx="5483225" cy="3086100"/>
          </a:xfrm>
        </p:spPr>
        <p:txBody>
          <a:bodyPr/>
          <a:lstStyle/>
          <a:p>
            <a:endParaRPr lang="en-US" dirty="0"/>
          </a:p>
        </p:txBody>
      </p:sp>
      <p:sp>
        <p:nvSpPr>
          <p:cNvPr id="3" name="Notes Placeholder 2">
            <a:extLst>
              <a:ext uri="{FF2B5EF4-FFF2-40B4-BE49-F238E27FC236}">
                <a16:creationId xmlns:a16="http://schemas.microsoft.com/office/drawing/2014/main" id="{8FAA366C-9B95-C4AC-AFB3-D196335688B2}"/>
              </a:ext>
            </a:extLst>
          </p:cNvPr>
          <p:cNvSpPr>
            <a:spLocks noGrp="1"/>
          </p:cNvSpPr>
          <p:nvPr>
            <p:ph type="body" idx="1"/>
          </p:nvPr>
        </p:nvSpPr>
        <p:spPr/>
        <p:txBody>
          <a:bodyPr/>
          <a:lstStyle/>
          <a:p>
            <a:pPr marL="342900" indent="-342900">
              <a:buFont typeface="Arial" panose="020B0604020202020204" pitchFamily="34" charset="0"/>
              <a:buChar char="•"/>
            </a:pPr>
            <a:r>
              <a:rPr lang="en-US" sz="2200" b="0" i="0" dirty="0">
                <a:latin typeface="Helvetica" pitchFamily="2" charset="0"/>
                <a:cs typeface="Arial" panose="020B0604020202020204" pitchFamily="34" charset="0"/>
              </a:rPr>
              <a:t>GitHub Agentic workflow sources are markdown files.</a:t>
            </a:r>
          </a:p>
          <a:p>
            <a:pPr marL="342900" indent="-342900">
              <a:buFont typeface="Arial" panose="020B0604020202020204" pitchFamily="34" charset="0"/>
              <a:buChar char="•"/>
            </a:pPr>
            <a:endParaRPr lang="en-US" sz="2200" b="0" i="0" dirty="0">
              <a:latin typeface="Helvetica" pitchFamily="2" charset="0"/>
              <a:cs typeface="Arial" panose="020B0604020202020204" pitchFamily="34" charset="0"/>
            </a:endParaRPr>
          </a:p>
          <a:p>
            <a:pPr marL="342900" indent="-342900">
              <a:buFont typeface="Arial" panose="020B0604020202020204" pitchFamily="34" charset="0"/>
              <a:buChar char="•"/>
            </a:pPr>
            <a:r>
              <a:rPr lang="en-US" sz="2200" b="0" i="0" dirty="0">
                <a:latin typeface="Helvetica" pitchFamily="2" charset="0"/>
                <a:cs typeface="Arial" panose="020B0604020202020204" pitchFamily="34" charset="0"/>
              </a:rPr>
              <a:t>At the top of the file, we define the f</a:t>
            </a:r>
            <a:r>
              <a:rPr lang="en-US" sz="2200" dirty="0">
                <a:latin typeface="Helvetica" pitchFamily="2" charset="0"/>
              </a:rPr>
              <a:t>rontmatter: the configuration block that defines when the workflow runs, what it can access and what it can modify.</a:t>
            </a:r>
          </a:p>
          <a:p>
            <a:pPr marL="799940" lvl="1" indent="-342900">
              <a:buFont typeface="Arial" panose="020B0604020202020204" pitchFamily="34" charset="0"/>
              <a:buChar char="•"/>
            </a:pPr>
            <a:r>
              <a:rPr lang="en-US" sz="2200" dirty="0">
                <a:latin typeface="Helvetica" pitchFamily="2" charset="0"/>
              </a:rPr>
              <a:t>The only </a:t>
            </a:r>
            <a:r>
              <a:rPr lang="en-US" sz="2200" b="1" dirty="0">
                <a:latin typeface="Helvetica" pitchFamily="2" charset="0"/>
              </a:rPr>
              <a:t>required</a:t>
            </a:r>
            <a:r>
              <a:rPr lang="en-US" sz="2200" dirty="0">
                <a:latin typeface="Helvetica" pitchFamily="2" charset="0"/>
              </a:rPr>
              <a:t> field is </a:t>
            </a:r>
            <a:r>
              <a:rPr lang="en-US" sz="2200" b="1" kern="1200" dirty="0">
                <a:solidFill>
                  <a:schemeClr val="tx1"/>
                </a:solidFill>
                <a:latin typeface="Helvetica" pitchFamily="2" charset="0"/>
                <a:ea typeface="+mn-ea"/>
                <a:cs typeface="+mn-cs"/>
              </a:rPr>
              <a:t>on</a:t>
            </a:r>
            <a:r>
              <a:rPr lang="en-US" sz="2200" dirty="0">
                <a:latin typeface="Helvetica" pitchFamily="2" charset="0"/>
              </a:rPr>
              <a:t>, which (just like Action yaml) specifies the trigger event, such as when an issue is opened or a pull request is created.</a:t>
            </a:r>
          </a:p>
          <a:p>
            <a:pPr marL="799940" lvl="1" indent="-342900">
              <a:buFont typeface="Arial" panose="020B0604020202020204" pitchFamily="34" charset="0"/>
              <a:buChar char="•"/>
            </a:pPr>
            <a:r>
              <a:rPr lang="en-US" sz="2200" dirty="0">
                <a:latin typeface="Helvetica" pitchFamily="2" charset="0"/>
              </a:rPr>
              <a:t>Everything else is </a:t>
            </a:r>
            <a:r>
              <a:rPr lang="en-US" sz="2200" b="1" dirty="0">
                <a:latin typeface="Helvetica" pitchFamily="2" charset="0"/>
              </a:rPr>
              <a:t>optional </a:t>
            </a:r>
            <a:r>
              <a:rPr lang="en-US" sz="2200" dirty="0">
                <a:latin typeface="Helvetica" pitchFamily="2" charset="0"/>
              </a:rPr>
              <a:t>and grouped into categories:</a:t>
            </a:r>
          </a:p>
          <a:p>
            <a:pPr marL="1256980" lvl="2" indent="-342900">
              <a:buFont typeface="Arial" panose="020B0604020202020204" pitchFamily="34" charset="0"/>
              <a:buChar char="•"/>
            </a:pPr>
            <a:r>
              <a:rPr lang="en-US" sz="2200" b="1" dirty="0">
                <a:latin typeface="Helvetica" pitchFamily="2" charset="0"/>
              </a:rPr>
              <a:t>AI configuration</a:t>
            </a:r>
            <a:r>
              <a:rPr lang="en-US" sz="2200" dirty="0">
                <a:latin typeface="Helvetica" pitchFamily="2" charset="0"/>
              </a:rPr>
              <a:t> like </a:t>
            </a:r>
            <a:r>
              <a:rPr lang="en-US" sz="2200" kern="1200" dirty="0">
                <a:solidFill>
                  <a:schemeClr val="tx1"/>
                </a:solidFill>
                <a:latin typeface="Helvetica" pitchFamily="2" charset="0"/>
                <a:ea typeface="+mn-ea"/>
                <a:cs typeface="+mn-cs"/>
              </a:rPr>
              <a:t>engine</a:t>
            </a:r>
            <a:r>
              <a:rPr lang="en-US" sz="2200" dirty="0">
                <a:latin typeface="Helvetica" pitchFamily="2" charset="0"/>
              </a:rPr>
              <a:t>, which selects the AI engine to use.</a:t>
            </a:r>
          </a:p>
          <a:p>
            <a:pPr marL="1256980" lvl="2" indent="-342900">
              <a:buFont typeface="Arial" panose="020B0604020202020204" pitchFamily="34" charset="0"/>
              <a:buChar char="•"/>
            </a:pPr>
            <a:r>
              <a:rPr lang="en-US" sz="2200" b="1" dirty="0">
                <a:latin typeface="Helvetica" pitchFamily="2" charset="0"/>
              </a:rPr>
              <a:t>Execution controls</a:t>
            </a:r>
            <a:r>
              <a:rPr lang="en-US" sz="2200" dirty="0">
                <a:latin typeface="Helvetica" pitchFamily="2" charset="0"/>
              </a:rPr>
              <a:t> like </a:t>
            </a:r>
            <a:r>
              <a:rPr lang="en-US" sz="2200" kern="1200" dirty="0">
                <a:solidFill>
                  <a:schemeClr val="tx1"/>
                </a:solidFill>
                <a:latin typeface="Helvetica" pitchFamily="2" charset="0"/>
                <a:ea typeface="+mn-ea"/>
                <a:cs typeface="+mn-cs"/>
              </a:rPr>
              <a:t>jobs</a:t>
            </a:r>
            <a:r>
              <a:rPr lang="en-US" sz="2200" dirty="0">
                <a:latin typeface="Helvetica" pitchFamily="2" charset="0"/>
              </a:rPr>
              <a:t>, </a:t>
            </a:r>
            <a:r>
              <a:rPr lang="en-US" sz="2200" kern="1200" dirty="0">
                <a:solidFill>
                  <a:schemeClr val="tx1"/>
                </a:solidFill>
                <a:latin typeface="Helvetica" pitchFamily="2" charset="0"/>
                <a:ea typeface="+mn-ea"/>
                <a:cs typeface="+mn-cs"/>
              </a:rPr>
              <a:t>if</a:t>
            </a:r>
            <a:r>
              <a:rPr lang="en-US" sz="2200" dirty="0">
                <a:latin typeface="Helvetica" pitchFamily="2" charset="0"/>
              </a:rPr>
              <a:t>, and </a:t>
            </a:r>
            <a:r>
              <a:rPr lang="en-US" sz="2200" kern="1200" dirty="0">
                <a:solidFill>
                  <a:schemeClr val="tx1"/>
                </a:solidFill>
                <a:latin typeface="Helvetica" pitchFamily="2" charset="0"/>
                <a:ea typeface="+mn-ea"/>
                <a:cs typeface="+mn-cs"/>
              </a:rPr>
              <a:t>concurrency</a:t>
            </a:r>
            <a:r>
              <a:rPr lang="en-US" sz="2200" dirty="0">
                <a:latin typeface="Helvetica" pitchFamily="2" charset="0"/>
              </a:rPr>
              <a:t>, which control how the workflow runs.</a:t>
            </a:r>
          </a:p>
          <a:p>
            <a:pPr marL="1256980" lvl="2" indent="-342900">
              <a:buFont typeface="Arial" panose="020B0604020202020204" pitchFamily="34" charset="0"/>
              <a:buChar char="•"/>
            </a:pPr>
            <a:r>
              <a:rPr lang="en-US" sz="2200" b="1" dirty="0">
                <a:latin typeface="Helvetica" pitchFamily="2" charset="0"/>
              </a:rPr>
              <a:t>Capabilities</a:t>
            </a:r>
            <a:r>
              <a:rPr lang="en-US" sz="2200" dirty="0">
                <a:latin typeface="Helvetica" pitchFamily="2" charset="0"/>
              </a:rPr>
              <a:t> like </a:t>
            </a:r>
            <a:r>
              <a:rPr lang="en-US" sz="2200" kern="1200" dirty="0">
                <a:solidFill>
                  <a:schemeClr val="tx1"/>
                </a:solidFill>
                <a:latin typeface="Helvetica" pitchFamily="2" charset="0"/>
                <a:ea typeface="+mn-ea"/>
                <a:cs typeface="+mn-cs"/>
              </a:rPr>
              <a:t>tools</a:t>
            </a:r>
            <a:r>
              <a:rPr lang="en-US" sz="2200" dirty="0">
                <a:latin typeface="Helvetica" pitchFamily="2" charset="0"/>
              </a:rPr>
              <a:t>, </a:t>
            </a:r>
            <a:r>
              <a:rPr lang="en-US" sz="2200" kern="1200" dirty="0">
                <a:solidFill>
                  <a:schemeClr val="tx1"/>
                </a:solidFill>
                <a:latin typeface="Helvetica" pitchFamily="2" charset="0"/>
                <a:ea typeface="+mn-ea"/>
                <a:cs typeface="+mn-cs"/>
              </a:rPr>
              <a:t>imports</a:t>
            </a:r>
            <a:r>
              <a:rPr lang="en-US" sz="2200" dirty="0">
                <a:latin typeface="Helvetica" pitchFamily="2" charset="0"/>
              </a:rPr>
              <a:t>, and </a:t>
            </a:r>
            <a:r>
              <a:rPr lang="en-US" sz="2200" kern="1200" dirty="0">
                <a:solidFill>
                  <a:schemeClr val="tx1"/>
                </a:solidFill>
                <a:latin typeface="Helvetica" pitchFamily="2" charset="0"/>
                <a:ea typeface="+mn-ea"/>
                <a:cs typeface="+mn-cs"/>
              </a:rPr>
              <a:t>env</a:t>
            </a:r>
            <a:r>
              <a:rPr lang="en-US" sz="2200" dirty="0">
                <a:latin typeface="Helvetica" pitchFamily="2" charset="0"/>
              </a:rPr>
              <a:t>, which define what the workflow can use.</a:t>
            </a:r>
          </a:p>
          <a:p>
            <a:pPr marL="1256980" lvl="2" indent="-342900">
              <a:buFont typeface="Arial" panose="020B0604020202020204" pitchFamily="34" charset="0"/>
              <a:buChar char="•"/>
            </a:pPr>
            <a:r>
              <a:rPr lang="en-US" sz="2200" b="1" dirty="0">
                <a:latin typeface="Helvetica" pitchFamily="2" charset="0"/>
              </a:rPr>
              <a:t>Security settings</a:t>
            </a:r>
            <a:r>
              <a:rPr lang="en-US" sz="2200" dirty="0">
                <a:latin typeface="Helvetica" pitchFamily="2" charset="0"/>
              </a:rPr>
              <a:t> like </a:t>
            </a:r>
            <a:r>
              <a:rPr lang="en-US" sz="2200" kern="1200" dirty="0">
                <a:solidFill>
                  <a:schemeClr val="tx1"/>
                </a:solidFill>
                <a:latin typeface="Helvetica" pitchFamily="2" charset="0"/>
                <a:ea typeface="+mn-ea"/>
                <a:cs typeface="+mn-cs"/>
              </a:rPr>
              <a:t>permissions</a:t>
            </a:r>
            <a:r>
              <a:rPr lang="en-US" sz="2200" dirty="0">
                <a:latin typeface="Helvetica" pitchFamily="2" charset="0"/>
              </a:rPr>
              <a:t>, </a:t>
            </a:r>
            <a:r>
              <a:rPr lang="en-US" sz="2200" kern="1200" dirty="0">
                <a:solidFill>
                  <a:schemeClr val="tx1"/>
                </a:solidFill>
                <a:latin typeface="Helvetica" pitchFamily="2" charset="0"/>
                <a:ea typeface="+mn-ea"/>
                <a:cs typeface="+mn-cs"/>
              </a:rPr>
              <a:t>safe-outputs</a:t>
            </a:r>
            <a:r>
              <a:rPr lang="en-US" sz="2200" dirty="0">
                <a:latin typeface="Helvetica" pitchFamily="2" charset="0"/>
              </a:rPr>
              <a:t>, and </a:t>
            </a:r>
            <a:r>
              <a:rPr lang="en-US" sz="2200" kern="1200" dirty="0">
                <a:solidFill>
                  <a:schemeClr val="tx1"/>
                </a:solidFill>
                <a:latin typeface="Helvetica" pitchFamily="2" charset="0"/>
                <a:ea typeface="+mn-ea"/>
                <a:cs typeface="+mn-cs"/>
              </a:rPr>
              <a:t>network</a:t>
            </a:r>
            <a:r>
              <a:rPr lang="en-US" sz="2200" dirty="0">
                <a:latin typeface="Helvetica" pitchFamily="2" charset="0"/>
              </a:rPr>
              <a:t>, which limit what the workflow can read or write.</a:t>
            </a:r>
          </a:p>
          <a:p>
            <a:pPr marL="1256980" lvl="2" indent="-342900">
              <a:buFont typeface="Arial" panose="020B0604020202020204" pitchFamily="34" charset="0"/>
              <a:buChar char="•"/>
            </a:pPr>
            <a:r>
              <a:rPr lang="en-US" sz="2200" b="1" dirty="0">
                <a:latin typeface="Helvetica" pitchFamily="2" charset="0"/>
              </a:rPr>
              <a:t>Runtime settings</a:t>
            </a:r>
            <a:r>
              <a:rPr lang="en-US" sz="2200" dirty="0">
                <a:latin typeface="Helvetica" pitchFamily="2" charset="0"/>
              </a:rPr>
              <a:t> like </a:t>
            </a:r>
            <a:r>
              <a:rPr lang="en-US" sz="2200" kern="1200" dirty="0">
                <a:solidFill>
                  <a:schemeClr val="tx1"/>
                </a:solidFill>
                <a:latin typeface="Helvetica" pitchFamily="2" charset="0"/>
                <a:ea typeface="+mn-ea"/>
                <a:cs typeface="+mn-cs"/>
              </a:rPr>
              <a:t>runs-on</a:t>
            </a:r>
            <a:r>
              <a:rPr lang="en-US" sz="2200" dirty="0">
                <a:latin typeface="Helvetica" pitchFamily="2" charset="0"/>
              </a:rPr>
              <a:t> and </a:t>
            </a:r>
            <a:r>
              <a:rPr lang="en-US" sz="2200" kern="1200" dirty="0">
                <a:solidFill>
                  <a:schemeClr val="tx1"/>
                </a:solidFill>
                <a:latin typeface="Helvetica" pitchFamily="2" charset="0"/>
                <a:ea typeface="+mn-ea"/>
                <a:cs typeface="+mn-cs"/>
              </a:rPr>
              <a:t>timeout-minutes</a:t>
            </a:r>
            <a:r>
              <a:rPr lang="en-US" sz="2200" dirty="0">
                <a:latin typeface="Helvetica" pitchFamily="2" charset="0"/>
              </a:rPr>
              <a:t>, which define where and how long it runs.</a:t>
            </a:r>
          </a:p>
          <a:p>
            <a:pPr marL="799940" lvl="1" indent="-342900">
              <a:buFont typeface="Arial" panose="020B0604020202020204" pitchFamily="34" charset="0"/>
              <a:buChar char="•"/>
            </a:pPr>
            <a:r>
              <a:rPr lang="en-US" sz="2200" dirty="0">
                <a:latin typeface="Helvetica" pitchFamily="2" charset="0"/>
              </a:rPr>
              <a:t>In short, frontmatter makes workflows secure, controlled, and predictable by explicitly defining their behavior and access boundaries.</a:t>
            </a:r>
            <a:br>
              <a:rPr lang="en-US" sz="2200" dirty="0">
                <a:latin typeface="Helvetica" pitchFamily="2" charset="0"/>
              </a:rPr>
            </a:br>
            <a:r>
              <a:rPr lang="en-US" sz="2200" dirty="0">
                <a:latin typeface="Helvetica" pitchFamily="2" charset="0"/>
              </a:rPr>
              <a:t>This is not an exhaustive list, for more, please visit our full frontmatter reference, a great look up (for future reference) to see all possible choices at a glance!</a:t>
            </a:r>
          </a:p>
          <a:p>
            <a:pPr marL="799940" lvl="1" indent="-342900">
              <a:buFont typeface="Arial" panose="020B0604020202020204" pitchFamily="34" charset="0"/>
              <a:buChar char="•"/>
            </a:pPr>
            <a:endParaRPr lang="en-US" sz="2200" dirty="0">
              <a:latin typeface="Helvetica" pitchFamily="2" charset="0"/>
            </a:endParaRPr>
          </a:p>
          <a:p>
            <a:pPr marL="342900" lvl="0" indent="-342900">
              <a:buFont typeface="Arial" panose="020B0604020202020204" pitchFamily="34" charset="0"/>
              <a:buChar char="•"/>
            </a:pPr>
            <a:r>
              <a:rPr lang="en-US" sz="2200" dirty="0">
                <a:latin typeface="Helvetica" pitchFamily="2" charset="0"/>
              </a:rPr>
              <a:t>Let’s look at an example (on RHS) for an “Issue Clarifier” agentic workflow:</a:t>
            </a:r>
          </a:p>
          <a:p>
            <a:pPr marL="799940" lvl="1" indent="-342900">
              <a:buFont typeface="Arial" panose="020B0604020202020204" pitchFamily="34" charset="0"/>
              <a:buChar char="•"/>
            </a:pPr>
            <a:r>
              <a:rPr lang="en-US" sz="2200" b="0" i="0" dirty="0">
                <a:latin typeface="Helvetica" pitchFamily="2" charset="0"/>
                <a:cs typeface="Arial" panose="020B0604020202020204" pitchFamily="34" charset="0"/>
              </a:rPr>
              <a:t>We can see the frontmatter at the top of the file, defining that this workflows will run on opened issues, is read-only by default  (agent) and will safely write by adding a comment to the issue.</a:t>
            </a:r>
            <a:br>
              <a:rPr lang="en-US" sz="2200" b="0" i="0" dirty="0">
                <a:latin typeface="Helvetica" pitchFamily="2" charset="0"/>
                <a:cs typeface="Arial" panose="020B0604020202020204" pitchFamily="34" charset="0"/>
              </a:rPr>
            </a:br>
            <a:endParaRPr lang="en-US" sz="2200" b="0" i="0" dirty="0">
              <a:latin typeface="Helvetica" pitchFamily="2" charset="0"/>
              <a:cs typeface="Arial" panose="020B0604020202020204" pitchFamily="34" charset="0"/>
            </a:endParaRPr>
          </a:p>
          <a:p>
            <a:pPr marL="799940" lvl="1" indent="-342900">
              <a:buFont typeface="Arial" panose="020B0604020202020204" pitchFamily="34" charset="0"/>
              <a:buChar char="•"/>
            </a:pPr>
            <a:r>
              <a:rPr lang="en-US" sz="2200" b="0" i="0" dirty="0">
                <a:latin typeface="Helvetica" pitchFamily="2" charset="0"/>
                <a:cs typeface="Arial" panose="020B0604020202020204" pitchFamily="34" charset="0"/>
              </a:rPr>
              <a:t>But what about defining the agent instructions?</a:t>
            </a:r>
          </a:p>
        </p:txBody>
      </p:sp>
      <p:sp>
        <p:nvSpPr>
          <p:cNvPr id="4" name="Slide Number Placeholder 3">
            <a:extLst>
              <a:ext uri="{FF2B5EF4-FFF2-40B4-BE49-F238E27FC236}">
                <a16:creationId xmlns:a16="http://schemas.microsoft.com/office/drawing/2014/main" id="{33E95359-4280-A91B-F8E0-41CDA3ADB3E8}"/>
              </a:ext>
            </a:extLst>
          </p:cNvPr>
          <p:cNvSpPr>
            <a:spLocks noGrp="1"/>
          </p:cNvSpPr>
          <p:nvPr>
            <p:ph type="sldNum" sz="quarter" idx="5"/>
          </p:nvPr>
        </p:nvSpPr>
        <p:spPr/>
        <p:txBody>
          <a:bodyPr/>
          <a:lstStyle/>
          <a:p>
            <a:fld id="{625C53A8-59A0-4A49-BAB4-A832A26A8EF5}" type="slidenum">
              <a:rPr lang="en-US" smtClean="0"/>
              <a:t>4</a:t>
            </a:fld>
            <a:endParaRPr lang="en-US" dirty="0"/>
          </a:p>
        </p:txBody>
      </p:sp>
    </p:spTree>
    <p:extLst>
      <p:ext uri="{BB962C8B-B14F-4D97-AF65-F5344CB8AC3E}">
        <p14:creationId xmlns:p14="http://schemas.microsoft.com/office/powerpoint/2010/main" val="12299223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D59B1F-4CA7-DBA0-E485-C536468D84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08B6E3-52C6-3294-26DA-E5A98339763A}"/>
              </a:ext>
            </a:extLst>
          </p:cNvPr>
          <p:cNvSpPr>
            <a:spLocks noGrp="1" noRot="1" noChangeAspect="1"/>
          </p:cNvSpPr>
          <p:nvPr>
            <p:ph type="sldImg"/>
          </p:nvPr>
        </p:nvSpPr>
        <p:spPr>
          <a:xfrm>
            <a:off x="687388" y="1143000"/>
            <a:ext cx="5483225" cy="3086100"/>
          </a:xfrm>
        </p:spPr>
        <p:txBody>
          <a:bodyPr/>
          <a:lstStyle/>
          <a:p>
            <a:endParaRPr lang="en-US" dirty="0"/>
          </a:p>
        </p:txBody>
      </p:sp>
      <p:sp>
        <p:nvSpPr>
          <p:cNvPr id="3" name="Notes Placeholder 2">
            <a:extLst>
              <a:ext uri="{FF2B5EF4-FFF2-40B4-BE49-F238E27FC236}">
                <a16:creationId xmlns:a16="http://schemas.microsoft.com/office/drawing/2014/main" id="{9F79ACD7-17AA-D740-D701-342DCEEBD5C9}"/>
              </a:ext>
            </a:extLst>
          </p:cNvPr>
          <p:cNvSpPr>
            <a:spLocks noGrp="1"/>
          </p:cNvSpPr>
          <p:nvPr>
            <p:ph type="body" idx="1"/>
          </p:nvPr>
        </p:nvSpPr>
        <p:spPr/>
        <p:txBody>
          <a:bodyPr/>
          <a:lstStyle/>
          <a:p>
            <a:pPr marL="342900" marR="0" lvl="0" indent="-342900" algn="l" defTabSz="91408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b="0" i="0" dirty="0">
                <a:latin typeface="Helvetica" pitchFamily="2" charset="0"/>
                <a:cs typeface="Arial" panose="020B0604020202020204" pitchFamily="34" charset="0"/>
              </a:rPr>
              <a:t>Most agent interfaces we know have text input as prompts, so it feels only natural that we have the same here.</a:t>
            </a:r>
            <a:br>
              <a:rPr lang="en-US" sz="2200" b="0" i="0" dirty="0">
                <a:latin typeface="Helvetica" pitchFamily="2" charset="0"/>
                <a:cs typeface="Arial" panose="020B0604020202020204" pitchFamily="34" charset="0"/>
              </a:rPr>
            </a:br>
            <a:r>
              <a:rPr lang="en-US" sz="2200" b="0" i="0" dirty="0">
                <a:latin typeface="Helvetica" pitchFamily="2" charset="0"/>
                <a:cs typeface="Arial" panose="020B0604020202020204" pitchFamily="34" charset="0"/>
              </a:rPr>
              <a:t>Hence, the rest if the file contains plain markdown, where we declare the AI agent out automation needs as natural language instructions.\</a:t>
            </a:r>
          </a:p>
          <a:p>
            <a:pPr marL="342900" marR="0" lvl="0" indent="-342900" algn="l" defTabSz="91408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200" b="0" i="0" dirty="0">
              <a:latin typeface="Helvetica" pitchFamily="2" charset="0"/>
              <a:cs typeface="Arial" panose="020B0604020202020204" pitchFamily="34" charset="0"/>
            </a:endParaRPr>
          </a:p>
          <a:p>
            <a:pPr marL="342900" marR="0" lvl="0" indent="-342900" algn="l" defTabSz="91408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b="0" i="0" dirty="0">
                <a:latin typeface="Helvetica" pitchFamily="2" charset="0"/>
                <a:cs typeface="Arial" panose="020B0604020202020204" pitchFamily="34" charset="0"/>
              </a:rPr>
              <a:t>The ”Issue Clarifier” workflow (on RHS) shows how easy it is. We simply instructed the agent to analyze the current issue and clarify anything that is unclear.</a:t>
            </a:r>
          </a:p>
          <a:p>
            <a:pPr marL="342900" marR="0" lvl="0" indent="-342900" algn="l" defTabSz="91408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200" b="0" i="0" dirty="0">
              <a:latin typeface="Helvetica" pitchFamily="2" charset="0"/>
              <a:cs typeface="Arial" panose="020B0604020202020204" pitchFamily="34" charset="0"/>
            </a:endParaRPr>
          </a:p>
          <a:p>
            <a:pPr marL="342900" marR="0" lvl="0" indent="-342900" algn="l" defTabSz="91408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200" b="0" i="0" dirty="0">
                <a:latin typeface="Helvetica" pitchFamily="2" charset="0"/>
                <a:cs typeface="Arial" panose="020B0604020202020204" pitchFamily="34" charset="0"/>
              </a:rPr>
              <a:t>To be executable, we need to compile this markdown with our GitHub Agentic Workflows CLI: </a:t>
            </a:r>
            <a:r>
              <a:rPr lang="en-US" sz="2200" b="0" i="0" dirty="0">
                <a:latin typeface="Helvetica" pitchFamily="2" charset="0"/>
                <a:cs typeface="Consolas" panose="020B0609020204030204" pitchFamily="49" charset="0"/>
              </a:rPr>
              <a:t>gh aw compile</a:t>
            </a:r>
            <a:br>
              <a:rPr lang="en-US" sz="2200" b="0" i="0" dirty="0">
                <a:latin typeface="Helvetica" pitchFamily="2" charset="0"/>
                <a:cs typeface="Consolas" panose="020B0609020204030204" pitchFamily="49" charset="0"/>
              </a:rPr>
            </a:br>
            <a:r>
              <a:rPr lang="en-US" sz="2200" b="0" i="0" dirty="0">
                <a:latin typeface="Helvetica" pitchFamily="2" charset="0"/>
                <a:cs typeface="Consolas" panose="020B0609020204030204" pitchFamily="49" charset="0"/>
              </a:rPr>
              <a:t>Our source markdown file then gets transformed in a regular GitHub Actions yaml with our deterministic compiler and it is thus executable just like any other GitHub Action.</a:t>
            </a:r>
          </a:p>
          <a:p>
            <a:pPr marL="342900" indent="-342900">
              <a:buFont typeface="Arial" panose="020B0604020202020204" pitchFamily="34" charset="0"/>
              <a:buChar char="•"/>
            </a:pPr>
            <a:endParaRPr lang="en-US" sz="2200" b="0" i="0" dirty="0">
              <a:latin typeface="Helvetica" pitchFamily="2" charset="0"/>
              <a:cs typeface="Arial" panose="020B0604020202020204" pitchFamily="34" charset="0"/>
            </a:endParaRPr>
          </a:p>
          <a:p>
            <a:pPr marL="342900" indent="-342900">
              <a:buFont typeface="Arial" panose="020B0604020202020204" pitchFamily="34" charset="0"/>
              <a:buChar char="•"/>
            </a:pPr>
            <a:r>
              <a:rPr lang="en-US" sz="2200" b="0" i="0" dirty="0">
                <a:latin typeface="Helvetica" pitchFamily="2" charset="0"/>
                <a:cs typeface="Arial" panose="020B0604020202020204" pitchFamily="34" charset="0"/>
              </a:rPr>
              <a:t>So now we have the intelligence (agent step) in place and brought into the CI/CD, what capabilities did we unlock that we did not have before?</a:t>
            </a:r>
          </a:p>
        </p:txBody>
      </p:sp>
      <p:sp>
        <p:nvSpPr>
          <p:cNvPr id="4" name="Slide Number Placeholder 3">
            <a:extLst>
              <a:ext uri="{FF2B5EF4-FFF2-40B4-BE49-F238E27FC236}">
                <a16:creationId xmlns:a16="http://schemas.microsoft.com/office/drawing/2014/main" id="{0BF2DEF8-2E86-85FE-AE2A-46483153B31E}"/>
              </a:ext>
            </a:extLst>
          </p:cNvPr>
          <p:cNvSpPr>
            <a:spLocks noGrp="1"/>
          </p:cNvSpPr>
          <p:nvPr>
            <p:ph type="sldNum" sz="quarter" idx="5"/>
          </p:nvPr>
        </p:nvSpPr>
        <p:spPr/>
        <p:txBody>
          <a:bodyPr/>
          <a:lstStyle/>
          <a:p>
            <a:fld id="{625C53A8-59A0-4A49-BAB4-A832A26A8EF5}" type="slidenum">
              <a:rPr lang="en-US" smtClean="0"/>
              <a:t>5</a:t>
            </a:fld>
            <a:endParaRPr lang="en-US" dirty="0"/>
          </a:p>
        </p:txBody>
      </p:sp>
    </p:spTree>
    <p:extLst>
      <p:ext uri="{BB962C8B-B14F-4D97-AF65-F5344CB8AC3E}">
        <p14:creationId xmlns:p14="http://schemas.microsoft.com/office/powerpoint/2010/main" val="582763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8AFB0F-7520-7F5B-FA89-7E85CF1E71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9B56BD-13C1-025F-F43C-32CA8B23949A}"/>
              </a:ext>
            </a:extLst>
          </p:cNvPr>
          <p:cNvSpPr>
            <a:spLocks noGrp="1" noRot="1" noChangeAspect="1"/>
          </p:cNvSpPr>
          <p:nvPr>
            <p:ph type="sldImg"/>
          </p:nvPr>
        </p:nvSpPr>
        <p:spPr>
          <a:xfrm>
            <a:off x="687388" y="1143000"/>
            <a:ext cx="5483225" cy="3086100"/>
          </a:xfrm>
        </p:spPr>
        <p:txBody>
          <a:bodyPr/>
          <a:lstStyle/>
          <a:p>
            <a:endParaRPr lang="en-US" dirty="0"/>
          </a:p>
        </p:txBody>
      </p:sp>
      <p:sp>
        <p:nvSpPr>
          <p:cNvPr id="3" name="Notes Placeholder 2">
            <a:extLst>
              <a:ext uri="{FF2B5EF4-FFF2-40B4-BE49-F238E27FC236}">
                <a16:creationId xmlns:a16="http://schemas.microsoft.com/office/drawing/2014/main" id="{96BF8926-2BEC-1C29-A027-E17CC2B0F29A}"/>
              </a:ext>
            </a:extLst>
          </p:cNvPr>
          <p:cNvSpPr>
            <a:spLocks noGrp="1"/>
          </p:cNvSpPr>
          <p:nvPr>
            <p:ph type="body" idx="1"/>
          </p:nvPr>
        </p:nvSpPr>
        <p:spPr/>
        <p:txBody>
          <a:bodyPr/>
          <a:lstStyle/>
          <a:p>
            <a:pPr marL="342900" indent="-342900">
              <a:buFont typeface="Arial" panose="020B0604020202020204" pitchFamily="34" charset="0"/>
              <a:buChar char="•"/>
            </a:pPr>
            <a:r>
              <a:rPr lang="en-US" sz="2200" dirty="0">
                <a:latin typeface="Helvetica" pitchFamily="2" charset="0"/>
              </a:rPr>
              <a:t>With agentic workflows, we bring intelligence into CI/CD:</a:t>
            </a:r>
          </a:p>
          <a:p>
            <a:pPr marL="799940" lvl="1" indent="-342900">
              <a:buFont typeface="Arial" panose="020B0604020202020204" pitchFamily="34" charset="0"/>
              <a:buChar char="•"/>
            </a:pPr>
            <a:r>
              <a:rPr lang="en-US" sz="2200" dirty="0">
                <a:latin typeface="Helvetica" pitchFamily="2" charset="0"/>
              </a:rPr>
              <a:t>Instead of just reacting to predefined triggers, the workflow can understand context. It can read the repository, issues, pull requests, and related discussions to understand what is happening.</a:t>
            </a:r>
          </a:p>
          <a:p>
            <a:pPr marL="799940" lvl="1" indent="-342900">
              <a:buFont typeface="Arial" panose="020B0604020202020204" pitchFamily="34" charset="0"/>
              <a:buChar char="•"/>
            </a:pPr>
            <a:r>
              <a:rPr lang="en-US" sz="2200" dirty="0">
                <a:latin typeface="Helvetica" pitchFamily="2" charset="0"/>
              </a:rPr>
              <a:t>It can then make decisions based on that context, not just simple “if this, then that” conditions. It evaluates the situation and chooses the appropriate action.</a:t>
            </a:r>
          </a:p>
          <a:p>
            <a:pPr marL="799940" lvl="1" indent="-342900">
              <a:buFont typeface="Arial" panose="020B0604020202020204" pitchFamily="34" charset="0"/>
              <a:buChar char="•"/>
            </a:pPr>
            <a:r>
              <a:rPr lang="en-US" sz="2200" dirty="0">
                <a:latin typeface="Helvetica" pitchFamily="2" charset="0"/>
              </a:rPr>
              <a:t>It also stays on course by understanding the bigger concepts, not just GitHub events and it reasons about intent, impact, and completeness.</a:t>
            </a:r>
            <a:br>
              <a:rPr lang="en-US" sz="2200" dirty="0">
                <a:latin typeface="Helvetica" pitchFamily="2" charset="0"/>
              </a:rPr>
            </a:br>
            <a:endParaRPr lang="en-US" sz="2200" dirty="0">
              <a:latin typeface="Helvetica" pitchFamily="2" charset="0"/>
            </a:endParaRPr>
          </a:p>
          <a:p>
            <a:pPr marL="342900" lvl="0" indent="-342900">
              <a:buFont typeface="Arial" panose="020B0604020202020204" pitchFamily="34" charset="0"/>
              <a:buChar char="•"/>
            </a:pPr>
            <a:r>
              <a:rPr lang="en-US" sz="2200" dirty="0">
                <a:latin typeface="Helvetica" pitchFamily="2" charset="0"/>
              </a:rPr>
              <a:t>In short, we’ve made CI/CD become context-aware and decision-capable, rather than purely rule-driven.</a:t>
            </a:r>
          </a:p>
          <a:p>
            <a:pPr marL="342900" lvl="0" indent="-342900">
              <a:buFont typeface="Arial" panose="020B0604020202020204" pitchFamily="34" charset="0"/>
              <a:buChar char="•"/>
            </a:pPr>
            <a:endParaRPr lang="en-US" sz="2200" b="0" i="0" dirty="0">
              <a:latin typeface="Helvetica" pitchFamily="2" charset="0"/>
              <a:cs typeface="Arial" panose="020B0604020202020204" pitchFamily="34" charset="0"/>
            </a:endParaRPr>
          </a:p>
          <a:p>
            <a:pPr marL="342900" lvl="0" indent="-342900">
              <a:buFont typeface="Arial" panose="020B0604020202020204" pitchFamily="34" charset="0"/>
              <a:buChar char="•"/>
            </a:pPr>
            <a:r>
              <a:rPr lang="en-US" sz="2200" b="0" i="0" dirty="0">
                <a:latin typeface="Helvetica" pitchFamily="2" charset="0"/>
                <a:cs typeface="Arial" panose="020B0604020202020204" pitchFamily="34" charset="0"/>
              </a:rPr>
              <a:t>But we’ve done it safely too…</a:t>
            </a:r>
          </a:p>
        </p:txBody>
      </p:sp>
      <p:sp>
        <p:nvSpPr>
          <p:cNvPr id="4" name="Slide Number Placeholder 3">
            <a:extLst>
              <a:ext uri="{FF2B5EF4-FFF2-40B4-BE49-F238E27FC236}">
                <a16:creationId xmlns:a16="http://schemas.microsoft.com/office/drawing/2014/main" id="{BECAEE6B-B6CB-4935-22D2-98F0AFF83BBE}"/>
              </a:ext>
            </a:extLst>
          </p:cNvPr>
          <p:cNvSpPr>
            <a:spLocks noGrp="1"/>
          </p:cNvSpPr>
          <p:nvPr>
            <p:ph type="sldNum" sz="quarter" idx="5"/>
          </p:nvPr>
        </p:nvSpPr>
        <p:spPr/>
        <p:txBody>
          <a:bodyPr/>
          <a:lstStyle/>
          <a:p>
            <a:fld id="{625C53A8-59A0-4A49-BAB4-A832A26A8EF5}" type="slidenum">
              <a:rPr lang="en-US" smtClean="0"/>
              <a:t>6</a:t>
            </a:fld>
            <a:endParaRPr lang="en-US" dirty="0"/>
          </a:p>
        </p:txBody>
      </p:sp>
    </p:spTree>
    <p:extLst>
      <p:ext uri="{BB962C8B-B14F-4D97-AF65-F5344CB8AC3E}">
        <p14:creationId xmlns:p14="http://schemas.microsoft.com/office/powerpoint/2010/main" val="1514881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2FB9DC-631F-5D00-80CE-3EA8EAEB5E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612A46-6DEF-80EF-C7C1-6B95211DD0AB}"/>
              </a:ext>
            </a:extLst>
          </p:cNvPr>
          <p:cNvSpPr>
            <a:spLocks noGrp="1" noRot="1" noChangeAspect="1"/>
          </p:cNvSpPr>
          <p:nvPr>
            <p:ph type="sldImg"/>
          </p:nvPr>
        </p:nvSpPr>
        <p:spPr>
          <a:xfrm>
            <a:off x="687388" y="1143000"/>
            <a:ext cx="5483225" cy="3086100"/>
          </a:xfrm>
        </p:spPr>
        <p:txBody>
          <a:bodyPr/>
          <a:lstStyle/>
          <a:p>
            <a:endParaRPr lang="en-US" dirty="0"/>
          </a:p>
        </p:txBody>
      </p:sp>
      <p:sp>
        <p:nvSpPr>
          <p:cNvPr id="3" name="Notes Placeholder 2">
            <a:extLst>
              <a:ext uri="{FF2B5EF4-FFF2-40B4-BE49-F238E27FC236}">
                <a16:creationId xmlns:a16="http://schemas.microsoft.com/office/drawing/2014/main" id="{DD476F23-7727-8D67-DC78-0C2C5DE3C087}"/>
              </a:ext>
            </a:extLst>
          </p:cNvPr>
          <p:cNvSpPr>
            <a:spLocks noGrp="1"/>
          </p:cNvSpPr>
          <p:nvPr>
            <p:ph type="body" idx="1"/>
          </p:nvPr>
        </p:nvSpPr>
        <p:spPr/>
        <p:txBody>
          <a:bodyPr/>
          <a:lstStyle/>
          <a:p>
            <a:pPr marL="342900" indent="-342900">
              <a:buFont typeface="Arial" panose="020B0604020202020204" pitchFamily="34" charset="0"/>
              <a:buChar char="•"/>
            </a:pPr>
            <a:r>
              <a:rPr lang="en-US" sz="2200" dirty="0">
                <a:latin typeface="Helvetica" pitchFamily="2" charset="0"/>
              </a:rPr>
              <a:t>Agentic workflows have been built with security as a priority (from day 1):</a:t>
            </a:r>
          </a:p>
          <a:p>
            <a:pPr marL="799940" lvl="1" indent="-342900">
              <a:buFont typeface="Arial" panose="020B0604020202020204" pitchFamily="34" charset="0"/>
              <a:buChar char="•"/>
            </a:pPr>
            <a:r>
              <a:rPr lang="en-US" sz="2200" dirty="0">
                <a:latin typeface="Helvetica" pitchFamily="2" charset="0"/>
              </a:rPr>
              <a:t>The agent runs with </a:t>
            </a:r>
            <a:r>
              <a:rPr lang="en-US" sz="2200" b="1" dirty="0">
                <a:latin typeface="Helvetica" pitchFamily="2" charset="0"/>
              </a:rPr>
              <a:t>read-only permissions</a:t>
            </a:r>
            <a:r>
              <a:rPr lang="en-US" sz="2200" dirty="0">
                <a:latin typeface="Helvetica" pitchFamily="2" charset="0"/>
              </a:rPr>
              <a:t> and does not directly make changes. Instead, it proposes actions based on what it understands.</a:t>
            </a:r>
          </a:p>
          <a:p>
            <a:pPr marL="799940" lvl="1" indent="-342900">
              <a:buFont typeface="Arial" panose="020B0604020202020204" pitchFamily="34" charset="0"/>
              <a:buChar char="•"/>
            </a:pPr>
            <a:r>
              <a:rPr lang="en-US" sz="2200" dirty="0">
                <a:latin typeface="Helvetica" pitchFamily="2" charset="0"/>
              </a:rPr>
              <a:t>Before anything happens, a </a:t>
            </a:r>
            <a:r>
              <a:rPr lang="en-US" sz="2200" b="1" dirty="0">
                <a:latin typeface="Helvetica" pitchFamily="2" charset="0"/>
              </a:rPr>
              <a:t>threat detection analysis</a:t>
            </a:r>
            <a:r>
              <a:rPr lang="en-US" sz="2200" dirty="0">
                <a:latin typeface="Helvetica" pitchFamily="2" charset="0"/>
              </a:rPr>
              <a:t> scans the agent’s output for potential security issues. This ensures the agent’s suggestions are safe before they are executed.</a:t>
            </a:r>
          </a:p>
          <a:p>
            <a:pPr marL="799940" lvl="1" indent="-342900">
              <a:buFont typeface="Arial" panose="020B0604020202020204" pitchFamily="34" charset="0"/>
              <a:buChar char="•"/>
            </a:pPr>
            <a:r>
              <a:rPr lang="en-US" sz="2200" dirty="0">
                <a:latin typeface="Helvetica" pitchFamily="2" charset="0"/>
              </a:rPr>
              <a:t>Proposed actions are then executed only in </a:t>
            </a:r>
            <a:r>
              <a:rPr lang="en-US" sz="2200" b="1" dirty="0">
                <a:latin typeface="Helvetica" pitchFamily="2" charset="0"/>
              </a:rPr>
              <a:t>isolated containers</a:t>
            </a:r>
            <a:r>
              <a:rPr lang="en-US" sz="2200" dirty="0">
                <a:latin typeface="Helvetica" pitchFamily="2" charset="0"/>
              </a:rPr>
              <a:t> using the safe outputs mechanism. This means that even if something goes wrong, it cannot affect the rest of the system.</a:t>
            </a:r>
          </a:p>
          <a:p>
            <a:pPr marL="799940" lvl="1" indent="-342900">
              <a:buFont typeface="Arial" panose="020B0604020202020204" pitchFamily="34" charset="0"/>
              <a:buChar char="•"/>
            </a:pPr>
            <a:endParaRPr lang="en-US" sz="2200" dirty="0">
              <a:latin typeface="Helvetica" pitchFamily="2" charset="0"/>
            </a:endParaRPr>
          </a:p>
          <a:p>
            <a:pPr marL="342900" lvl="0" indent="-342900">
              <a:buFont typeface="Arial" panose="020B0604020202020204" pitchFamily="34" charset="0"/>
              <a:buChar char="•"/>
            </a:pPr>
            <a:r>
              <a:rPr lang="en-US" sz="2200" dirty="0">
                <a:latin typeface="Helvetica" pitchFamily="2" charset="0"/>
              </a:rPr>
              <a:t>In short, the workflow separates understanding, detection, and execution so that intelligence is safe and controlled.</a:t>
            </a:r>
          </a:p>
          <a:p>
            <a:pPr marL="342900" lvl="0" indent="-342900">
              <a:buFont typeface="Arial" panose="020B0604020202020204" pitchFamily="34" charset="0"/>
              <a:buChar char="•"/>
            </a:pPr>
            <a:r>
              <a:rPr lang="en-US" sz="2200" dirty="0">
                <a:latin typeface="Helvetica" pitchFamily="2" charset="0"/>
              </a:rPr>
              <a:t>For more details, you can read about the full security architecture in our reference documentation.</a:t>
            </a:r>
          </a:p>
          <a:p>
            <a:pPr marL="342900" lvl="0" indent="-342900">
              <a:buFont typeface="Arial" panose="020B0604020202020204" pitchFamily="34" charset="0"/>
              <a:buChar char="•"/>
            </a:pPr>
            <a:endParaRPr lang="en-US" sz="2200" dirty="0">
              <a:latin typeface="Helvetica" pitchFamily="2" charset="0"/>
            </a:endParaRPr>
          </a:p>
          <a:p>
            <a:pPr marL="342900" lvl="0" indent="-342900">
              <a:buFont typeface="Arial" panose="020B0604020202020204" pitchFamily="34" charset="0"/>
              <a:buChar char="•"/>
            </a:pPr>
            <a:r>
              <a:rPr lang="en-US" sz="2200" dirty="0">
                <a:latin typeface="Helvetica" pitchFamily="2" charset="0"/>
              </a:rPr>
              <a:t>So now you know what an agentic workflow is, what it enables us to do. But we don’t just want to share the technology itself but also some learnings that we’ve derived from it and common patterns that we discovered by dog-fooding on ourselves excessively (really pushing the boundaries) and from working with design partners along the way…</a:t>
            </a:r>
            <a:endParaRPr lang="en-US" sz="2200" b="0" i="0" dirty="0">
              <a:latin typeface="Helvetica" pitchFamily="2" charset="0"/>
              <a:cs typeface="Arial" panose="020B0604020202020204" pitchFamily="34" charset="0"/>
            </a:endParaRPr>
          </a:p>
        </p:txBody>
      </p:sp>
      <p:sp>
        <p:nvSpPr>
          <p:cNvPr id="4" name="Slide Number Placeholder 3">
            <a:extLst>
              <a:ext uri="{FF2B5EF4-FFF2-40B4-BE49-F238E27FC236}">
                <a16:creationId xmlns:a16="http://schemas.microsoft.com/office/drawing/2014/main" id="{22617451-902F-E6FA-AEF7-CD417F4C4C8C}"/>
              </a:ext>
            </a:extLst>
          </p:cNvPr>
          <p:cNvSpPr>
            <a:spLocks noGrp="1"/>
          </p:cNvSpPr>
          <p:nvPr>
            <p:ph type="sldNum" sz="quarter" idx="5"/>
          </p:nvPr>
        </p:nvSpPr>
        <p:spPr/>
        <p:txBody>
          <a:bodyPr/>
          <a:lstStyle/>
          <a:p>
            <a:fld id="{625C53A8-59A0-4A49-BAB4-A832A26A8EF5}" type="slidenum">
              <a:rPr lang="en-US" smtClean="0"/>
              <a:t>7</a:t>
            </a:fld>
            <a:endParaRPr lang="en-US" dirty="0"/>
          </a:p>
        </p:txBody>
      </p:sp>
    </p:spTree>
    <p:extLst>
      <p:ext uri="{BB962C8B-B14F-4D97-AF65-F5344CB8AC3E}">
        <p14:creationId xmlns:p14="http://schemas.microsoft.com/office/powerpoint/2010/main" val="35406748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03B3C-A093-23A1-8B83-A1F8C2C808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579CCF-F83E-9026-A243-1AB6AE247F16}"/>
              </a:ext>
            </a:extLst>
          </p:cNvPr>
          <p:cNvSpPr>
            <a:spLocks noGrp="1" noRot="1" noChangeAspect="1"/>
          </p:cNvSpPr>
          <p:nvPr>
            <p:ph type="sldImg"/>
          </p:nvPr>
        </p:nvSpPr>
        <p:spPr>
          <a:xfrm>
            <a:off x="687388" y="1143000"/>
            <a:ext cx="5483225" cy="3086100"/>
          </a:xfrm>
        </p:spPr>
        <p:txBody>
          <a:bodyPr/>
          <a:lstStyle/>
          <a:p>
            <a:endParaRPr lang="en-US" dirty="0"/>
          </a:p>
        </p:txBody>
      </p:sp>
      <p:sp>
        <p:nvSpPr>
          <p:cNvPr id="3" name="Notes Placeholder 2">
            <a:extLst>
              <a:ext uri="{FF2B5EF4-FFF2-40B4-BE49-F238E27FC236}">
                <a16:creationId xmlns:a16="http://schemas.microsoft.com/office/drawing/2014/main" id="{4A4707D7-2A8A-E3D2-7A3C-FFFB8D603895}"/>
              </a:ext>
            </a:extLst>
          </p:cNvPr>
          <p:cNvSpPr>
            <a:spLocks noGrp="1"/>
          </p:cNvSpPr>
          <p:nvPr>
            <p:ph type="body" idx="1"/>
          </p:nvPr>
        </p:nvSpPr>
        <p:spPr/>
        <p:txBody>
          <a:bodyPr/>
          <a:lstStyle/>
          <a:p>
            <a:pPr marL="342900" indent="-342900">
              <a:buFont typeface="Arial" panose="020B0604020202020204" pitchFamily="34" charset="0"/>
              <a:buChar char="•"/>
            </a:pPr>
            <a:r>
              <a:rPr lang="en-US" sz="2200" b="0" i="0" dirty="0">
                <a:latin typeface="Helvetica" pitchFamily="2" charset="0"/>
                <a:cs typeface="Arial" panose="020B0604020202020204" pitchFamily="34" charset="0"/>
              </a:rPr>
              <a:t>All of this led us to a series of design patterns which we’ve observed repeatedly so we documented them for you!</a:t>
            </a:r>
          </a:p>
          <a:p>
            <a:pPr marL="342900" indent="-342900">
              <a:buFont typeface="Arial" panose="020B0604020202020204" pitchFamily="34" charset="0"/>
              <a:buChar char="•"/>
            </a:pPr>
            <a:endParaRPr lang="en-US" sz="2200" b="0" i="0" dirty="0">
              <a:latin typeface="Helvetica" pitchFamily="2" charset="0"/>
              <a:cs typeface="Arial" panose="020B0604020202020204" pitchFamily="34" charset="0"/>
            </a:endParaRPr>
          </a:p>
          <a:p>
            <a:pPr marL="342900" indent="-342900">
              <a:buFont typeface="Arial" panose="020B0604020202020204" pitchFamily="34" charset="0"/>
              <a:buChar char="•"/>
            </a:pPr>
            <a:r>
              <a:rPr lang="en-US" sz="2200" b="0" i="0" dirty="0">
                <a:latin typeface="Helvetica" pitchFamily="2" charset="0"/>
                <a:cs typeface="Arial" panose="020B0604020202020204" pitchFamily="34" charset="0"/>
              </a:rPr>
              <a:t>Seeing this evolve, we believe that </a:t>
            </a:r>
            <a:r>
              <a:rPr lang="en-US" sz="2200" dirty="0">
                <a:latin typeface="Helvetica" pitchFamily="2" charset="0"/>
              </a:rPr>
              <a:t>Agentic Workflows are the building blocks of Continuous AI. The key shift is that AI is no longer used on demand as a one-off assistant — it operates continuously inside your software lifecycle. Instead of waiting for someone to manually trigger it, Continuous AI reacts in real time to issues, pull requests, and comments to triage, clarify, and guide discussions. It doesn’t just execute predefined rules; it understands context and makes informed decisions.</a:t>
            </a:r>
          </a:p>
          <a:p>
            <a:pPr marL="342900" indent="-342900">
              <a:buFont typeface="Arial" panose="020B0604020202020204" pitchFamily="34" charset="0"/>
              <a:buChar char="•"/>
            </a:pPr>
            <a:r>
              <a:rPr lang="en-US" sz="2200" dirty="0">
                <a:latin typeface="Helvetica" pitchFamily="2" charset="0"/>
              </a:rPr>
              <a:t>It also drives continuous improvement by running on schedules — analyzing code, identifying risks, suggesting enhancements, and applying incremental upgrades automatically. Beyond reactive and scheduled tasks, it provides insight and governance. It can analyze repository and project data, detect trends, surface risks, and automatically update project state to keep teams aligned.</a:t>
            </a:r>
          </a:p>
          <a:p>
            <a:pPr marL="342900" indent="-342900">
              <a:buFont typeface="Arial" panose="020B0604020202020204" pitchFamily="34" charset="0"/>
              <a:buChar char="•"/>
            </a:pPr>
            <a:r>
              <a:rPr lang="en-US" sz="2200" dirty="0">
                <a:latin typeface="Helvetica" pitchFamily="2" charset="0"/>
              </a:rPr>
              <a:t>At scale, it enables orchestration across multiple repositories with centralized oversight, coordinating work across systems rather than operating in isolation.</a:t>
            </a:r>
          </a:p>
          <a:p>
            <a:pPr marL="342900" indent="-342900">
              <a:buFont typeface="Arial" panose="020B0604020202020204" pitchFamily="34" charset="0"/>
              <a:buChar char="•"/>
            </a:pPr>
            <a:r>
              <a:rPr lang="en-US" sz="2200" dirty="0">
                <a:latin typeface="Helvetica" pitchFamily="2" charset="0"/>
              </a:rPr>
              <a:t>In short, Agentic Workflows are the execution layer, and Continuous AI is the broader vision: intelligent systems embedded directly into CI/CD — always observing, reasoning, and improving, not just responding when prompted.</a:t>
            </a:r>
          </a:p>
          <a:p>
            <a:pPr marL="342900" indent="-342900">
              <a:buFont typeface="Arial" panose="020B0604020202020204" pitchFamily="34" charset="0"/>
              <a:buChar char="•"/>
            </a:pPr>
            <a:endParaRPr lang="en-US" sz="2200" dirty="0">
              <a:latin typeface="Helvetica" pitchFamily="2" charset="0"/>
            </a:endParaRPr>
          </a:p>
          <a:p>
            <a:pPr marL="342900" indent="-342900">
              <a:buFont typeface="Arial" panose="020B0604020202020204" pitchFamily="34" charset="0"/>
              <a:buChar char="•"/>
            </a:pPr>
            <a:r>
              <a:rPr lang="en-US" sz="2200" dirty="0">
                <a:latin typeface="Helvetica" pitchFamily="2" charset="0"/>
              </a:rPr>
              <a:t>Excited to get started?</a:t>
            </a:r>
            <a:endParaRPr lang="en-US" sz="2200" b="0" i="0" dirty="0">
              <a:latin typeface="Helvetica" pitchFamily="2" charset="0"/>
              <a:cs typeface="Arial" panose="020B0604020202020204" pitchFamily="34" charset="0"/>
            </a:endParaRPr>
          </a:p>
        </p:txBody>
      </p:sp>
      <p:sp>
        <p:nvSpPr>
          <p:cNvPr id="4" name="Slide Number Placeholder 3">
            <a:extLst>
              <a:ext uri="{FF2B5EF4-FFF2-40B4-BE49-F238E27FC236}">
                <a16:creationId xmlns:a16="http://schemas.microsoft.com/office/drawing/2014/main" id="{340ED99A-9D4E-E46D-8AFA-9828409EF7CD}"/>
              </a:ext>
            </a:extLst>
          </p:cNvPr>
          <p:cNvSpPr>
            <a:spLocks noGrp="1"/>
          </p:cNvSpPr>
          <p:nvPr>
            <p:ph type="sldNum" sz="quarter" idx="5"/>
          </p:nvPr>
        </p:nvSpPr>
        <p:spPr/>
        <p:txBody>
          <a:bodyPr/>
          <a:lstStyle/>
          <a:p>
            <a:fld id="{625C53A8-59A0-4A49-BAB4-A832A26A8EF5}" type="slidenum">
              <a:rPr lang="en-US" smtClean="0"/>
              <a:t>8</a:t>
            </a:fld>
            <a:endParaRPr lang="en-US" dirty="0"/>
          </a:p>
        </p:txBody>
      </p:sp>
    </p:spTree>
    <p:extLst>
      <p:ext uri="{BB962C8B-B14F-4D97-AF65-F5344CB8AC3E}">
        <p14:creationId xmlns:p14="http://schemas.microsoft.com/office/powerpoint/2010/main" val="34378882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peaker Card">
    <p:bg>
      <p:bgPr>
        <a:solidFill>
          <a:srgbClr val="10141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9ABBE2-DAA1-C272-3814-6713AB63093F}"/>
              </a:ext>
            </a:extLst>
          </p:cNvPr>
          <p:cNvSpPr>
            <a:spLocks noGrp="1"/>
          </p:cNvSpPr>
          <p:nvPr>
            <p:ph type="ctrTitle" hasCustomPrompt="1"/>
          </p:nvPr>
        </p:nvSpPr>
        <p:spPr>
          <a:xfrm>
            <a:off x="2432957" y="193676"/>
            <a:ext cx="9566956" cy="5434876"/>
          </a:xfrm>
          <a:prstGeom prst="rect">
            <a:avLst/>
          </a:prstGeom>
        </p:spPr>
        <p:txBody>
          <a:bodyPr lIns="0" tIns="0" rIns="0" bIns="0" anchor="t">
            <a:noAutofit/>
          </a:bodyPr>
          <a:lstStyle>
            <a:lvl1pPr algn="l">
              <a:lnSpc>
                <a:spcPct val="80000"/>
              </a:lnSpc>
              <a:defRPr sz="7200" b="0" i="0" spc="-151">
                <a:solidFill>
                  <a:schemeClr val="tx1"/>
                </a:solidFill>
                <a:latin typeface="Mona Sans Display" pitchFamily="2" charset="77"/>
                <a:cs typeface="Mona Sans Display" pitchFamily="2" charset="77"/>
              </a:defRPr>
            </a:lvl1pPr>
          </a:lstStyle>
          <a:p>
            <a:br>
              <a:rPr lang="en-US" dirty="0"/>
            </a:br>
            <a:br>
              <a:rPr lang="en-US" dirty="0"/>
            </a:br>
            <a:br>
              <a:rPr lang="en-US" dirty="0"/>
            </a:br>
            <a:r>
              <a:rPr lang="en-US" dirty="0"/>
              <a:t> Presentation title</a:t>
            </a:r>
          </a:p>
        </p:txBody>
      </p:sp>
      <p:sp>
        <p:nvSpPr>
          <p:cNvPr id="53" name="Rectangle 52">
            <a:extLst>
              <a:ext uri="{FF2B5EF4-FFF2-40B4-BE49-F238E27FC236}">
                <a16:creationId xmlns:a16="http://schemas.microsoft.com/office/drawing/2014/main" id="{CDD3A83C-C68D-A01C-8D55-A1D1099D7AE2}"/>
              </a:ext>
            </a:extLst>
          </p:cNvPr>
          <p:cNvSpPr/>
          <p:nvPr userDrawn="1"/>
        </p:nvSpPr>
        <p:spPr>
          <a:xfrm>
            <a:off x="2432957" y="5767540"/>
            <a:ext cx="9564625" cy="18288"/>
          </a:xfrm>
          <a:prstGeom prst="rect">
            <a:avLst/>
          </a:prstGeom>
          <a:solidFill>
            <a:srgbClr val="5A61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Google Shape;179;p20">
            <a:extLst>
              <a:ext uri="{FF2B5EF4-FFF2-40B4-BE49-F238E27FC236}">
                <a16:creationId xmlns:a16="http://schemas.microsoft.com/office/drawing/2014/main" id="{C8BEDCB1-D7B8-8D82-A854-7B8D4486EE86}"/>
              </a:ext>
            </a:extLst>
          </p:cNvPr>
          <p:cNvSpPr>
            <a:spLocks noGrp="1"/>
          </p:cNvSpPr>
          <p:nvPr>
            <p:ph type="pic" idx="35"/>
          </p:nvPr>
        </p:nvSpPr>
        <p:spPr>
          <a:xfrm>
            <a:off x="2432959" y="5966441"/>
            <a:ext cx="687748" cy="697885"/>
          </a:xfrm>
          <a:prstGeom prst="rect">
            <a:avLst/>
          </a:prstGeom>
          <a:noFill/>
          <a:ln w="19050" cap="flat" cmpd="sng">
            <a:noFill/>
            <a:prstDash val="solid"/>
            <a:round/>
            <a:headEnd type="none" w="sm" len="sm"/>
            <a:tailEnd type="none" w="sm" len="sm"/>
          </a:ln>
          <a:effectLst/>
        </p:spPr>
        <p:txBody>
          <a:bodyPr anchor="ctr">
            <a:normAutofit/>
          </a:bodyPr>
          <a:lstStyle>
            <a:lvl1pPr marL="0" indent="0" algn="ctr">
              <a:buNone/>
              <a:defRPr sz="800">
                <a:solidFill>
                  <a:schemeClr val="bg1"/>
                </a:solidFill>
                <a:latin typeface="Mona Sans" pitchFamily="2" charset="77"/>
              </a:defRPr>
            </a:lvl1pPr>
          </a:lstStyle>
          <a:p>
            <a:r>
              <a:rPr lang="en-US"/>
              <a:t>Click icon to add picture</a:t>
            </a:r>
          </a:p>
        </p:txBody>
      </p:sp>
      <p:sp>
        <p:nvSpPr>
          <p:cNvPr id="4" name="Text Placeholder 23">
            <a:extLst>
              <a:ext uri="{FF2B5EF4-FFF2-40B4-BE49-F238E27FC236}">
                <a16:creationId xmlns:a16="http://schemas.microsoft.com/office/drawing/2014/main" id="{F1EF14FC-6425-172A-F5A9-A4A55684FCA9}"/>
              </a:ext>
            </a:extLst>
          </p:cNvPr>
          <p:cNvSpPr>
            <a:spLocks noGrp="1"/>
          </p:cNvSpPr>
          <p:nvPr>
            <p:ph type="body" sz="quarter" idx="36" hasCustomPrompt="1"/>
          </p:nvPr>
        </p:nvSpPr>
        <p:spPr>
          <a:xfrm>
            <a:off x="3233879" y="5966441"/>
            <a:ext cx="8774021" cy="152601"/>
          </a:xfrm>
          <a:prstGeom prst="rect">
            <a:avLst/>
          </a:prstGeom>
        </p:spPr>
        <p:txBody>
          <a:bodyPr lIns="0" tIns="0" rIns="0" bIns="0" anchor="t" anchorCtr="0">
            <a:noAutofit/>
          </a:bodyPr>
          <a:lstStyle>
            <a:lvl1pPr marL="0" indent="0" algn="l">
              <a:buNone/>
              <a:defRPr sz="1400" b="0" i="0" cap="all" spc="0" baseline="0">
                <a:solidFill>
                  <a:schemeClr val="tx1"/>
                </a:solidFill>
                <a:latin typeface="Mona Sans Mono" pitchFamily="2" charset="77"/>
                <a:cs typeface="Mona Sans Mono"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FIRST &amp; LAST NAME</a:t>
            </a:r>
          </a:p>
        </p:txBody>
      </p:sp>
      <p:sp>
        <p:nvSpPr>
          <p:cNvPr id="5" name="Text Placeholder 23">
            <a:extLst>
              <a:ext uri="{FF2B5EF4-FFF2-40B4-BE49-F238E27FC236}">
                <a16:creationId xmlns:a16="http://schemas.microsoft.com/office/drawing/2014/main" id="{326CB5CA-F6CD-74F8-C385-E26C288CE67D}"/>
              </a:ext>
            </a:extLst>
          </p:cNvPr>
          <p:cNvSpPr>
            <a:spLocks noGrp="1"/>
          </p:cNvSpPr>
          <p:nvPr>
            <p:ph type="body" sz="quarter" idx="52" hasCustomPrompt="1"/>
          </p:nvPr>
        </p:nvSpPr>
        <p:spPr>
          <a:xfrm>
            <a:off x="3225892" y="6242208"/>
            <a:ext cx="8774021" cy="152601"/>
          </a:xfrm>
          <a:prstGeom prst="rect">
            <a:avLst/>
          </a:prstGeom>
        </p:spPr>
        <p:txBody>
          <a:bodyPr lIns="0" tIns="0" rIns="0" bIns="0" anchor="b" anchorCtr="0">
            <a:noAutofit/>
          </a:bodyPr>
          <a:lstStyle>
            <a:lvl1pPr marL="0" indent="0" algn="l">
              <a:lnSpc>
                <a:spcPct val="100000"/>
              </a:lnSpc>
              <a:buNone/>
              <a:defRPr sz="1400" b="0" i="0">
                <a:solidFill>
                  <a:schemeClr val="bg2"/>
                </a:solidFill>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Position</a:t>
            </a:r>
          </a:p>
        </p:txBody>
      </p:sp>
      <p:sp>
        <p:nvSpPr>
          <p:cNvPr id="6" name="Text Placeholder 23">
            <a:extLst>
              <a:ext uri="{FF2B5EF4-FFF2-40B4-BE49-F238E27FC236}">
                <a16:creationId xmlns:a16="http://schemas.microsoft.com/office/drawing/2014/main" id="{5C1E3FB6-10CE-6136-9B48-984ABEDE66C1}"/>
              </a:ext>
            </a:extLst>
          </p:cNvPr>
          <p:cNvSpPr>
            <a:spLocks noGrp="1"/>
          </p:cNvSpPr>
          <p:nvPr>
            <p:ph type="body" sz="quarter" idx="53" hasCustomPrompt="1"/>
          </p:nvPr>
        </p:nvSpPr>
        <p:spPr>
          <a:xfrm>
            <a:off x="3225892" y="6517127"/>
            <a:ext cx="8774021" cy="152601"/>
          </a:xfrm>
          <a:prstGeom prst="rect">
            <a:avLst/>
          </a:prstGeom>
        </p:spPr>
        <p:txBody>
          <a:bodyPr lIns="0" tIns="0" rIns="0" bIns="0" anchor="b" anchorCtr="0">
            <a:noAutofit/>
          </a:bodyPr>
          <a:lstStyle>
            <a:lvl1pPr marL="0" indent="0" algn="l">
              <a:lnSpc>
                <a:spcPct val="100000"/>
              </a:lnSpc>
              <a:buNone/>
              <a:defRPr sz="1400" b="0" i="0">
                <a:solidFill>
                  <a:schemeClr val="bg2"/>
                </a:solidFill>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Company</a:t>
            </a:r>
          </a:p>
        </p:txBody>
      </p:sp>
      <p:pic>
        <p:nvPicPr>
          <p:cNvPr id="8" name="Picture 7">
            <a:extLst>
              <a:ext uri="{FF2B5EF4-FFF2-40B4-BE49-F238E27FC236}">
                <a16:creationId xmlns:a16="http://schemas.microsoft.com/office/drawing/2014/main" id="{0AE9C953-91A6-1A22-52E9-F734D69C32AE}"/>
              </a:ext>
            </a:extLst>
          </p:cNvPr>
          <p:cNvPicPr>
            <a:picLocks noChangeAspect="1"/>
          </p:cNvPicPr>
          <p:nvPr userDrawn="1"/>
        </p:nvPicPr>
        <p:blipFill>
          <a:blip r:embed="rId2"/>
          <a:srcRect l="10734" t="72175" r="12393" b="2982"/>
          <a:stretch>
            <a:fillRect/>
          </a:stretch>
        </p:blipFill>
        <p:spPr>
          <a:xfrm>
            <a:off x="317035" y="5052070"/>
            <a:ext cx="1717590" cy="1703025"/>
          </a:xfrm>
          <a:prstGeom prst="rect">
            <a:avLst/>
          </a:prstGeom>
        </p:spPr>
      </p:pic>
      <p:pic>
        <p:nvPicPr>
          <p:cNvPr id="9" name="Picture 8">
            <a:extLst>
              <a:ext uri="{FF2B5EF4-FFF2-40B4-BE49-F238E27FC236}">
                <a16:creationId xmlns:a16="http://schemas.microsoft.com/office/drawing/2014/main" id="{7E7BDEAE-83DD-7B89-CC49-0072C4EDFBE8}"/>
              </a:ext>
            </a:extLst>
          </p:cNvPr>
          <p:cNvPicPr>
            <a:picLocks noChangeAspect="1"/>
          </p:cNvPicPr>
          <p:nvPr userDrawn="1"/>
        </p:nvPicPr>
        <p:blipFill>
          <a:blip r:embed="rId2"/>
          <a:srcRect l="12762" t="3309" r="13683" b="73123"/>
          <a:stretch>
            <a:fillRect/>
          </a:stretch>
        </p:blipFill>
        <p:spPr>
          <a:xfrm>
            <a:off x="337775" y="134758"/>
            <a:ext cx="1643451" cy="1615636"/>
          </a:xfrm>
          <a:prstGeom prst="rect">
            <a:avLst/>
          </a:prstGeom>
        </p:spPr>
      </p:pic>
      <p:pic>
        <p:nvPicPr>
          <p:cNvPr id="10" name="Picture 9">
            <a:extLst>
              <a:ext uri="{FF2B5EF4-FFF2-40B4-BE49-F238E27FC236}">
                <a16:creationId xmlns:a16="http://schemas.microsoft.com/office/drawing/2014/main" id="{268CCE8D-5789-B647-5946-9620863533BE}"/>
              </a:ext>
            </a:extLst>
          </p:cNvPr>
          <p:cNvPicPr>
            <a:picLocks noChangeAspect="1"/>
          </p:cNvPicPr>
          <p:nvPr userDrawn="1"/>
        </p:nvPicPr>
        <p:blipFill>
          <a:blip r:embed="rId2"/>
          <a:srcRect l="9997" t="50940" r="12577" b="27700"/>
          <a:stretch>
            <a:fillRect/>
          </a:stretch>
        </p:blipFill>
        <p:spPr>
          <a:xfrm>
            <a:off x="310856" y="3603479"/>
            <a:ext cx="1729947" cy="1464277"/>
          </a:xfrm>
          <a:prstGeom prst="rect">
            <a:avLst/>
          </a:prstGeom>
        </p:spPr>
      </p:pic>
      <p:pic>
        <p:nvPicPr>
          <p:cNvPr id="12" name="Picture 11">
            <a:extLst>
              <a:ext uri="{FF2B5EF4-FFF2-40B4-BE49-F238E27FC236}">
                <a16:creationId xmlns:a16="http://schemas.microsoft.com/office/drawing/2014/main" id="{8C258773-564F-48FB-9EF0-7E80B5687DBD}"/>
              </a:ext>
            </a:extLst>
          </p:cNvPr>
          <p:cNvPicPr>
            <a:picLocks noChangeAspect="1"/>
          </p:cNvPicPr>
          <p:nvPr userDrawn="1"/>
        </p:nvPicPr>
        <p:blipFill>
          <a:blip r:embed="rId2"/>
          <a:srcRect l="11190" t="26878" r="12758" b="48878"/>
          <a:stretch>
            <a:fillRect/>
          </a:stretch>
        </p:blipFill>
        <p:spPr>
          <a:xfrm>
            <a:off x="326199" y="1920061"/>
            <a:ext cx="1699263" cy="1662034"/>
          </a:xfrm>
          <a:prstGeom prst="rect">
            <a:avLst/>
          </a:prstGeom>
        </p:spPr>
      </p:pic>
      <p:pic>
        <p:nvPicPr>
          <p:cNvPr id="19" name="Picture 18">
            <a:extLst>
              <a:ext uri="{FF2B5EF4-FFF2-40B4-BE49-F238E27FC236}">
                <a16:creationId xmlns:a16="http://schemas.microsoft.com/office/drawing/2014/main" id="{59D1C542-CD12-2F12-C267-A760A901B8EF}"/>
              </a:ext>
            </a:extLst>
          </p:cNvPr>
          <p:cNvPicPr>
            <a:picLocks noChangeAspect="1"/>
          </p:cNvPicPr>
          <p:nvPr userDrawn="1"/>
        </p:nvPicPr>
        <p:blipFill>
          <a:blip r:embed="rId3"/>
          <a:stretch>
            <a:fillRect/>
          </a:stretch>
        </p:blipFill>
        <p:spPr>
          <a:xfrm>
            <a:off x="250057" y="208753"/>
            <a:ext cx="2129957" cy="1604567"/>
          </a:xfrm>
          <a:prstGeom prst="rect">
            <a:avLst/>
          </a:prstGeom>
        </p:spPr>
      </p:pic>
    </p:spTree>
    <p:extLst>
      <p:ext uri="{BB962C8B-B14F-4D97-AF65-F5344CB8AC3E}">
        <p14:creationId xmlns:p14="http://schemas.microsoft.com/office/powerpoint/2010/main" val="1030048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guide id="3" orient="horz" pos="120" userDrawn="1">
          <p15:clr>
            <a:srgbClr val="FBAE40"/>
          </p15:clr>
        </p15:guide>
        <p15:guide id="4" pos="119" userDrawn="1">
          <p15:clr>
            <a:srgbClr val="FBAE40"/>
          </p15:clr>
        </p15:guide>
        <p15:guide id="5" pos="7559" userDrawn="1">
          <p15:clr>
            <a:srgbClr val="FBAE40"/>
          </p15:clr>
        </p15:guide>
        <p15:guide id="6" orient="horz" pos="420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 Browser Screenshot ">
    <p:bg>
      <p:bgPr>
        <a:solidFill>
          <a:srgbClr val="000000"/>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391EEA8B-4B1D-FB7B-5953-CF97D7098567}"/>
              </a:ext>
            </a:extLst>
          </p:cNvPr>
          <p:cNvPicPr>
            <a:picLocks noGrp="1" noRot="1" noChangeAspect="1" noMove="1" noResize="1" noEditPoints="1" noAdjustHandles="1" noChangeArrowheads="1" noChangeShapeType="1" noCrop="1"/>
          </p:cNvPicPr>
          <p:nvPr/>
        </p:nvPicPr>
        <p:blipFill>
          <a:blip r:embed="rId2"/>
          <a:srcRect/>
          <a:stretch/>
        </p:blipFill>
        <p:spPr>
          <a:xfrm>
            <a:off x="7328" y="5013"/>
            <a:ext cx="12174171" cy="6847972"/>
          </a:xfrm>
          <a:prstGeom prst="rect">
            <a:avLst/>
          </a:prstGeom>
        </p:spPr>
      </p:pic>
      <p:sp>
        <p:nvSpPr>
          <p:cNvPr id="3" name="Title 1">
            <a:extLst>
              <a:ext uri="{FF2B5EF4-FFF2-40B4-BE49-F238E27FC236}">
                <a16:creationId xmlns:a16="http://schemas.microsoft.com/office/drawing/2014/main" id="{7B32EE06-BF06-A65D-F9B8-022F9AB04251}"/>
              </a:ext>
            </a:extLst>
          </p:cNvPr>
          <p:cNvSpPr>
            <a:spLocks noGrp="1"/>
          </p:cNvSpPr>
          <p:nvPr>
            <p:ph type="ctrTitle" hasCustomPrompt="1"/>
          </p:nvPr>
        </p:nvSpPr>
        <p:spPr>
          <a:xfrm>
            <a:off x="1752141" y="362440"/>
            <a:ext cx="8684538" cy="956695"/>
          </a:xfrm>
          <a:prstGeom prst="rect">
            <a:avLst/>
          </a:prstGeom>
        </p:spPr>
        <p:txBody>
          <a:bodyPr vert="horz" lIns="91440" tIns="45720" rIns="91440" bIns="45720" rtlCol="0" anchor="ctr">
            <a:normAutofit/>
          </a:bodyPr>
          <a:lstStyle>
            <a:lvl1pPr algn="ctr" defTabSz="914049" rtl="0" eaLnBrk="1" latinLnBrk="0" hangingPunct="1">
              <a:lnSpc>
                <a:spcPct val="90000"/>
              </a:lnSpc>
              <a:spcBef>
                <a:spcPct val="0"/>
              </a:spcBef>
              <a:buNone/>
              <a:defRPr sz="3599" b="0" i="0" kern="1200">
                <a:solidFill>
                  <a:schemeClr val="tx1"/>
                </a:solidFill>
                <a:latin typeface="Mona Sans Display" pitchFamily="2" charset="77"/>
                <a:ea typeface="+mj-ea"/>
                <a:cs typeface="Mona Sans Display" pitchFamily="2" charset="77"/>
              </a:defRPr>
            </a:lvl1pPr>
          </a:lstStyle>
          <a:p>
            <a:r>
              <a:rPr lang="en-US" dirty="0"/>
              <a:t>Title</a:t>
            </a:r>
          </a:p>
        </p:txBody>
      </p:sp>
      <p:sp>
        <p:nvSpPr>
          <p:cNvPr id="5" name="Picture Placeholder 17">
            <a:extLst>
              <a:ext uri="{FF2B5EF4-FFF2-40B4-BE49-F238E27FC236}">
                <a16:creationId xmlns:a16="http://schemas.microsoft.com/office/drawing/2014/main" id="{EE5952AD-1706-E99A-3B89-8B6604C0BBE3}"/>
              </a:ext>
            </a:extLst>
          </p:cNvPr>
          <p:cNvSpPr>
            <a:spLocks noGrp="1"/>
          </p:cNvSpPr>
          <p:nvPr>
            <p:ph type="pic" sz="quarter" idx="40" hasCustomPrompt="1"/>
          </p:nvPr>
        </p:nvSpPr>
        <p:spPr>
          <a:xfrm>
            <a:off x="1752145" y="1932318"/>
            <a:ext cx="8684536" cy="4925682"/>
          </a:xfrm>
          <a:prstGeom prst="roundRect">
            <a:avLst>
              <a:gd name="adj" fmla="val 0"/>
            </a:avLst>
          </a:prstGeom>
          <a:solidFill>
            <a:schemeClr val="tx2"/>
          </a:solidFill>
          <a:ln>
            <a:noFill/>
          </a:ln>
          <a:effectLst/>
        </p:spPr>
        <p:txBody>
          <a:bodyPr anchor="t"/>
          <a:lstStyle>
            <a:lvl1pPr algn="ctr">
              <a:defRPr sz="1200">
                <a:latin typeface="Mona Sans" pitchFamily="2" charset="77"/>
              </a:defRPr>
            </a:lvl1pPr>
          </a:lstStyle>
          <a:p>
            <a:r>
              <a:rPr lang="en-US"/>
              <a:t>Click to add </a:t>
            </a:r>
            <a:br>
              <a:rPr lang="en-US"/>
            </a:br>
            <a:r>
              <a:rPr lang="en-US"/>
              <a:t>screenshot</a:t>
            </a:r>
          </a:p>
        </p:txBody>
      </p:sp>
      <p:pic>
        <p:nvPicPr>
          <p:cNvPr id="2" name="Graphic 1">
            <a:extLst>
              <a:ext uri="{FF2B5EF4-FFF2-40B4-BE49-F238E27FC236}">
                <a16:creationId xmlns:a16="http://schemas.microsoft.com/office/drawing/2014/main" id="{838FF600-9571-7CC8-3B24-994D3315557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752142" y="1456754"/>
            <a:ext cx="8684536" cy="493439"/>
          </a:xfrm>
          <a:prstGeom prst="rect">
            <a:avLst/>
          </a:prstGeom>
        </p:spPr>
      </p:pic>
      <p:sp>
        <p:nvSpPr>
          <p:cNvPr id="4" name="Slide Number Placeholder 4">
            <a:extLst>
              <a:ext uri="{FF2B5EF4-FFF2-40B4-BE49-F238E27FC236}">
                <a16:creationId xmlns:a16="http://schemas.microsoft.com/office/drawing/2014/main" id="{FC52E958-9A7E-B97F-8EC0-6066E58052FB}"/>
              </a:ext>
            </a:extLst>
          </p:cNvPr>
          <p:cNvSpPr>
            <a:spLocks noGrp="1"/>
          </p:cNvSpPr>
          <p:nvPr>
            <p:ph type="sldNum" sz="quarter" idx="37"/>
          </p:nvPr>
        </p:nvSpPr>
        <p:spPr>
          <a:xfrm>
            <a:off x="9344118" y="6356352"/>
            <a:ext cx="2741613" cy="365125"/>
          </a:xfrm>
          <a:prstGeom prst="rect">
            <a:avLst/>
          </a:prstGeom>
        </p:spPr>
        <p:txBody>
          <a:bodyPr/>
          <a:lstStyle/>
          <a:p>
            <a:fld id="{33B31415-8031-C145-812D-7EC4C965D339}" type="slidenum">
              <a:rPr lang="en-US" smtClean="0"/>
              <a:t>‹#›</a:t>
            </a:fld>
            <a:endParaRPr lang="en-US"/>
          </a:p>
        </p:txBody>
      </p:sp>
    </p:spTree>
    <p:extLst>
      <p:ext uri="{BB962C8B-B14F-4D97-AF65-F5344CB8AC3E}">
        <p14:creationId xmlns:p14="http://schemas.microsoft.com/office/powerpoint/2010/main" val="880794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rowser Screenshot ">
    <p:bg>
      <p:bgPr>
        <a:solidFill>
          <a:srgbClr val="000000"/>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391EEA8B-4B1D-FB7B-5953-CF97D7098567}"/>
              </a:ext>
            </a:extLst>
          </p:cNvPr>
          <p:cNvPicPr>
            <a:picLocks noGrp="1" noRot="1" noChangeAspect="1" noMove="1" noResize="1" noEditPoints="1" noAdjustHandles="1" noChangeArrowheads="1" noChangeShapeType="1" noCrop="1"/>
          </p:cNvPicPr>
          <p:nvPr/>
        </p:nvPicPr>
        <p:blipFill>
          <a:blip r:embed="rId2"/>
          <a:srcRect/>
          <a:stretch/>
        </p:blipFill>
        <p:spPr>
          <a:xfrm>
            <a:off x="4132" y="5013"/>
            <a:ext cx="12174171" cy="6847972"/>
          </a:xfrm>
          <a:prstGeom prst="rect">
            <a:avLst/>
          </a:prstGeom>
        </p:spPr>
      </p:pic>
      <p:pic>
        <p:nvPicPr>
          <p:cNvPr id="2" name="Graphic 1">
            <a:extLst>
              <a:ext uri="{FF2B5EF4-FFF2-40B4-BE49-F238E27FC236}">
                <a16:creationId xmlns:a16="http://schemas.microsoft.com/office/drawing/2014/main" id="{89A45350-41C3-E2B0-6BC7-546DA79BAC3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322228" y="732391"/>
            <a:ext cx="9550762" cy="542656"/>
          </a:xfrm>
          <a:prstGeom prst="rect">
            <a:avLst/>
          </a:prstGeom>
        </p:spPr>
      </p:pic>
      <p:sp>
        <p:nvSpPr>
          <p:cNvPr id="5" name="Picture Placeholder 17">
            <a:extLst>
              <a:ext uri="{FF2B5EF4-FFF2-40B4-BE49-F238E27FC236}">
                <a16:creationId xmlns:a16="http://schemas.microsoft.com/office/drawing/2014/main" id="{15FD20A2-9433-89B4-060D-BC9AD071110B}"/>
              </a:ext>
            </a:extLst>
          </p:cNvPr>
          <p:cNvSpPr>
            <a:spLocks noGrp="1"/>
          </p:cNvSpPr>
          <p:nvPr>
            <p:ph type="pic" sz="quarter" idx="40" hasCustomPrompt="1"/>
          </p:nvPr>
        </p:nvSpPr>
        <p:spPr>
          <a:xfrm>
            <a:off x="1315836" y="1296234"/>
            <a:ext cx="9550762" cy="5561766"/>
          </a:xfrm>
          <a:prstGeom prst="roundRect">
            <a:avLst>
              <a:gd name="adj" fmla="val 0"/>
            </a:avLst>
          </a:prstGeom>
          <a:solidFill>
            <a:schemeClr val="tx2"/>
          </a:solidFill>
          <a:ln>
            <a:noFill/>
          </a:ln>
          <a:effectLst/>
        </p:spPr>
        <p:txBody>
          <a:bodyPr anchor="t"/>
          <a:lstStyle>
            <a:lvl1pPr algn="ctr">
              <a:defRPr sz="1200">
                <a:latin typeface="Mona Sans" pitchFamily="2" charset="77"/>
              </a:defRPr>
            </a:lvl1pPr>
          </a:lstStyle>
          <a:p>
            <a:r>
              <a:rPr lang="en-US"/>
              <a:t>Click to add </a:t>
            </a:r>
            <a:br>
              <a:rPr lang="en-US"/>
            </a:br>
            <a:r>
              <a:rPr lang="en-US"/>
              <a:t>screenshot</a:t>
            </a:r>
          </a:p>
        </p:txBody>
      </p:sp>
      <p:sp>
        <p:nvSpPr>
          <p:cNvPr id="3" name="Slide Number Placeholder 4">
            <a:extLst>
              <a:ext uri="{FF2B5EF4-FFF2-40B4-BE49-F238E27FC236}">
                <a16:creationId xmlns:a16="http://schemas.microsoft.com/office/drawing/2014/main" id="{D8BBA363-B11C-3B67-F659-B1B73020DFC0}"/>
              </a:ext>
            </a:extLst>
          </p:cNvPr>
          <p:cNvSpPr>
            <a:spLocks noGrp="1"/>
          </p:cNvSpPr>
          <p:nvPr>
            <p:ph type="sldNum" sz="quarter" idx="37"/>
          </p:nvPr>
        </p:nvSpPr>
        <p:spPr>
          <a:xfrm>
            <a:off x="9344118" y="6356352"/>
            <a:ext cx="2741613" cy="365125"/>
          </a:xfrm>
          <a:prstGeom prst="rect">
            <a:avLst/>
          </a:prstGeom>
        </p:spPr>
        <p:txBody>
          <a:bodyPr/>
          <a:lstStyle/>
          <a:p>
            <a:fld id="{33B31415-8031-C145-812D-7EC4C965D339}" type="slidenum">
              <a:rPr lang="en-US" smtClean="0"/>
              <a:t>‹#›</a:t>
            </a:fld>
            <a:endParaRPr lang="en-US"/>
          </a:p>
        </p:txBody>
      </p:sp>
    </p:spTree>
    <p:extLst>
      <p:ext uri="{BB962C8B-B14F-4D97-AF65-F5344CB8AC3E}">
        <p14:creationId xmlns:p14="http://schemas.microsoft.com/office/powerpoint/2010/main" val="25123596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p:bg>
      <p:bgPr>
        <a:solidFill>
          <a:srgbClr val="000000"/>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B8FCC02-35AA-4595-1935-936DCBAB0BCD}"/>
              </a:ext>
            </a:extLst>
          </p:cNvPr>
          <p:cNvPicPr>
            <a:picLocks noGrp="1" noRot="1" noChangeAspect="1" noMove="1" noResize="1" noEditPoints="1" noAdjustHandles="1" noChangeArrowheads="1" noChangeShapeType="1" noCrop="1"/>
          </p:cNvPicPr>
          <p:nvPr/>
        </p:nvPicPr>
        <p:blipFill>
          <a:blip r:embed="rId2"/>
          <a:srcRect/>
          <a:stretch/>
        </p:blipFill>
        <p:spPr>
          <a:xfrm>
            <a:off x="1" y="893"/>
            <a:ext cx="12188824" cy="6856214"/>
          </a:xfrm>
          <a:prstGeom prst="rect">
            <a:avLst/>
          </a:prstGeom>
        </p:spPr>
      </p:pic>
      <p:sp>
        <p:nvSpPr>
          <p:cNvPr id="4" name="Media Placeholder 3">
            <a:extLst>
              <a:ext uri="{FF2B5EF4-FFF2-40B4-BE49-F238E27FC236}">
                <a16:creationId xmlns:a16="http://schemas.microsoft.com/office/drawing/2014/main" id="{A2698F75-2378-AEC5-21A8-BD3236C41CAA}"/>
              </a:ext>
            </a:extLst>
          </p:cNvPr>
          <p:cNvSpPr>
            <a:spLocks noGrp="1"/>
          </p:cNvSpPr>
          <p:nvPr>
            <p:ph type="media" sz="quarter" idx="10" hasCustomPrompt="1"/>
          </p:nvPr>
        </p:nvSpPr>
        <p:spPr>
          <a:xfrm>
            <a:off x="477859" y="475384"/>
            <a:ext cx="11233110" cy="5907232"/>
          </a:xfrm>
          <a:prstGeom prst="roundRect">
            <a:avLst>
              <a:gd name="adj" fmla="val 2126"/>
            </a:avLst>
          </a:prstGeom>
          <a:solidFill>
            <a:schemeClr val="tx2"/>
          </a:solidFill>
          <a:ln>
            <a:solidFill>
              <a:schemeClr val="tx2"/>
            </a:solidFill>
          </a:ln>
          <a:effectLst/>
        </p:spPr>
        <p:txBody>
          <a:bodyPr anchor="t"/>
          <a:lstStyle>
            <a:lvl1pPr algn="ctr">
              <a:defRPr>
                <a:latin typeface="Mona Sans" pitchFamily="2" charset="77"/>
              </a:defRPr>
            </a:lvl1pPr>
          </a:lstStyle>
          <a:p>
            <a:r>
              <a:rPr lang="en-US"/>
              <a:t> Click to add demo</a:t>
            </a:r>
          </a:p>
        </p:txBody>
      </p:sp>
      <p:sp>
        <p:nvSpPr>
          <p:cNvPr id="7" name="Slide Number Placeholder 4">
            <a:extLst>
              <a:ext uri="{FF2B5EF4-FFF2-40B4-BE49-F238E27FC236}">
                <a16:creationId xmlns:a16="http://schemas.microsoft.com/office/drawing/2014/main" id="{D09C1734-2600-4674-015C-1D550C067EE2}"/>
              </a:ext>
            </a:extLst>
          </p:cNvPr>
          <p:cNvSpPr>
            <a:spLocks noGrp="1"/>
          </p:cNvSpPr>
          <p:nvPr>
            <p:ph type="sldNum" sz="quarter" idx="37"/>
          </p:nvPr>
        </p:nvSpPr>
        <p:spPr>
          <a:xfrm>
            <a:off x="9344118" y="6356352"/>
            <a:ext cx="2741613" cy="365125"/>
          </a:xfrm>
          <a:prstGeom prst="rect">
            <a:avLst/>
          </a:prstGeom>
        </p:spPr>
        <p:txBody>
          <a:bodyPr/>
          <a:lstStyle/>
          <a:p>
            <a:fld id="{33B31415-8031-C145-812D-7EC4C965D339}" type="slidenum">
              <a:rPr lang="en-US" smtClean="0"/>
              <a:t>‹#›</a:t>
            </a:fld>
            <a:endParaRPr lang="en-US"/>
          </a:p>
        </p:txBody>
      </p:sp>
    </p:spTree>
    <p:extLst>
      <p:ext uri="{BB962C8B-B14F-4D97-AF65-F5344CB8AC3E}">
        <p14:creationId xmlns:p14="http://schemas.microsoft.com/office/powerpoint/2010/main" val="221742697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rgbClr val="000000"/>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B8FCC02-35AA-4595-1935-936DCBAB0BCD}"/>
              </a:ext>
            </a:extLst>
          </p:cNvPr>
          <p:cNvPicPr>
            <a:picLocks noGrp="1" noRot="1" noChangeAspect="1" noMove="1" noResize="1" noEditPoints="1" noAdjustHandles="1" noChangeArrowheads="1" noChangeShapeType="1" noCrop="1"/>
          </p:cNvPicPr>
          <p:nvPr/>
        </p:nvPicPr>
        <p:blipFill>
          <a:blip r:embed="rId2"/>
          <a:srcRect/>
          <a:stretch/>
        </p:blipFill>
        <p:spPr>
          <a:xfrm>
            <a:off x="1" y="893"/>
            <a:ext cx="12188824" cy="6856214"/>
          </a:xfrm>
          <a:prstGeom prst="rect">
            <a:avLst/>
          </a:prstGeom>
        </p:spPr>
      </p:pic>
      <p:sp>
        <p:nvSpPr>
          <p:cNvPr id="5" name="Google Shape;1673;p69">
            <a:extLst>
              <a:ext uri="{FF2B5EF4-FFF2-40B4-BE49-F238E27FC236}">
                <a16:creationId xmlns:a16="http://schemas.microsoft.com/office/drawing/2014/main" id="{20B6E7D3-21D2-79AF-E536-7D76A1CC2422}"/>
              </a:ext>
            </a:extLst>
          </p:cNvPr>
          <p:cNvSpPr>
            <a:spLocks noChangeAspect="1"/>
          </p:cNvSpPr>
          <p:nvPr/>
        </p:nvSpPr>
        <p:spPr>
          <a:xfrm>
            <a:off x="2626204" y="2847656"/>
            <a:ext cx="1178322" cy="1162690"/>
          </a:xfrm>
          <a:custGeom>
            <a:avLst/>
            <a:gdLst/>
            <a:ahLst/>
            <a:cxnLst/>
            <a:rect l="l" t="t" r="r" b="b"/>
            <a:pathLst>
              <a:path w="212020" h="209153" extrusionOk="0">
                <a:moveTo>
                  <a:pt x="106010" y="0"/>
                </a:moveTo>
                <a:cubicBezTo>
                  <a:pt x="47387" y="0"/>
                  <a:pt x="0" y="47733"/>
                  <a:pt x="0" y="106781"/>
                </a:cubicBezTo>
                <a:cubicBezTo>
                  <a:pt x="0" y="154009"/>
                  <a:pt x="30361" y="193958"/>
                  <a:pt x="72488" y="208090"/>
                </a:cubicBezTo>
                <a:cubicBezTo>
                  <a:pt x="77748" y="209152"/>
                  <a:pt x="79687" y="205805"/>
                  <a:pt x="79687" y="202963"/>
                </a:cubicBezTo>
                <a:cubicBezTo>
                  <a:pt x="79687" y="200493"/>
                  <a:pt x="79501" y="192019"/>
                  <a:pt x="79501" y="183174"/>
                </a:cubicBezTo>
                <a:cubicBezTo>
                  <a:pt x="50017" y="189549"/>
                  <a:pt x="43881" y="170451"/>
                  <a:pt x="43881" y="170451"/>
                </a:cubicBezTo>
                <a:cubicBezTo>
                  <a:pt x="39126" y="158073"/>
                  <a:pt x="32114" y="154885"/>
                  <a:pt x="32114" y="154885"/>
                </a:cubicBezTo>
                <a:cubicBezTo>
                  <a:pt x="22472" y="148351"/>
                  <a:pt x="32831" y="148351"/>
                  <a:pt x="32831" y="148351"/>
                </a:cubicBezTo>
                <a:cubicBezTo>
                  <a:pt x="43535" y="149042"/>
                  <a:pt x="49140" y="159295"/>
                  <a:pt x="49140" y="159295"/>
                </a:cubicBezTo>
                <a:cubicBezTo>
                  <a:pt x="58623" y="175577"/>
                  <a:pt x="73896" y="170982"/>
                  <a:pt x="80032" y="168140"/>
                </a:cubicBezTo>
                <a:cubicBezTo>
                  <a:pt x="80908" y="161234"/>
                  <a:pt x="83724" y="156479"/>
                  <a:pt x="86699" y="153823"/>
                </a:cubicBezTo>
                <a:cubicBezTo>
                  <a:pt x="63191" y="151353"/>
                  <a:pt x="38436" y="142162"/>
                  <a:pt x="38436" y="101123"/>
                </a:cubicBezTo>
                <a:cubicBezTo>
                  <a:pt x="38436" y="89462"/>
                  <a:pt x="42659" y="79926"/>
                  <a:pt x="49326" y="72489"/>
                </a:cubicBezTo>
                <a:cubicBezTo>
                  <a:pt x="48264" y="69833"/>
                  <a:pt x="44571" y="58863"/>
                  <a:pt x="50362" y="44200"/>
                </a:cubicBezTo>
                <a:cubicBezTo>
                  <a:pt x="50362" y="44200"/>
                  <a:pt x="59313" y="41358"/>
                  <a:pt x="79501" y="55170"/>
                </a:cubicBezTo>
                <a:cubicBezTo>
                  <a:pt x="87921" y="52859"/>
                  <a:pt x="97058" y="51611"/>
                  <a:pt x="106010" y="51611"/>
                </a:cubicBezTo>
                <a:cubicBezTo>
                  <a:pt x="114961" y="51611"/>
                  <a:pt x="124072" y="52859"/>
                  <a:pt x="132519" y="55170"/>
                </a:cubicBezTo>
                <a:cubicBezTo>
                  <a:pt x="152680" y="41358"/>
                  <a:pt x="161631" y="44200"/>
                  <a:pt x="161631" y="44200"/>
                </a:cubicBezTo>
                <a:cubicBezTo>
                  <a:pt x="167422" y="58863"/>
                  <a:pt x="163756" y="69833"/>
                  <a:pt x="162693" y="72489"/>
                </a:cubicBezTo>
                <a:cubicBezTo>
                  <a:pt x="169547" y="79926"/>
                  <a:pt x="173584" y="89462"/>
                  <a:pt x="173584" y="101123"/>
                </a:cubicBezTo>
                <a:cubicBezTo>
                  <a:pt x="173584" y="142162"/>
                  <a:pt x="148828" y="151167"/>
                  <a:pt x="125135" y="153823"/>
                </a:cubicBezTo>
                <a:cubicBezTo>
                  <a:pt x="128986" y="157170"/>
                  <a:pt x="132333" y="163545"/>
                  <a:pt x="132333" y="173612"/>
                </a:cubicBezTo>
                <a:cubicBezTo>
                  <a:pt x="132333" y="187955"/>
                  <a:pt x="132147" y="199430"/>
                  <a:pt x="132147" y="202963"/>
                </a:cubicBezTo>
                <a:cubicBezTo>
                  <a:pt x="132147" y="205805"/>
                  <a:pt x="134086" y="209152"/>
                  <a:pt x="139345" y="208090"/>
                </a:cubicBezTo>
                <a:cubicBezTo>
                  <a:pt x="181473" y="193958"/>
                  <a:pt x="211834" y="154009"/>
                  <a:pt x="211834" y="106781"/>
                </a:cubicBezTo>
                <a:cubicBezTo>
                  <a:pt x="212019" y="47733"/>
                  <a:pt x="164447" y="0"/>
                  <a:pt x="106010" y="0"/>
                </a:cubicBezTo>
                <a:close/>
              </a:path>
            </a:pathLst>
          </a:custGeom>
          <a:solidFill>
            <a:schemeClr val="tx1"/>
          </a:solidFill>
          <a:ln>
            <a:noFill/>
          </a:ln>
        </p:spPr>
        <p:txBody>
          <a:bodyPr spcFirstLastPara="1" wrap="square" lIns="121900" tIns="121900" rIns="121900" bIns="121900" anchor="ctr" anchorCtr="0">
            <a:noAutofit/>
          </a:bodyPr>
          <a:lstStyle/>
          <a:p>
            <a:endParaRPr sz="2399">
              <a:latin typeface="Mona Sans" pitchFamily="2" charset="77"/>
            </a:endParaRPr>
          </a:p>
        </p:txBody>
      </p:sp>
      <p:pic>
        <p:nvPicPr>
          <p:cNvPr id="8" name="Picture 7">
            <a:extLst>
              <a:ext uri="{FF2B5EF4-FFF2-40B4-BE49-F238E27FC236}">
                <a16:creationId xmlns:a16="http://schemas.microsoft.com/office/drawing/2014/main" id="{3B6D5943-EC69-B369-8C8A-E248C9FC462D}"/>
              </a:ext>
            </a:extLst>
          </p:cNvPr>
          <p:cNvPicPr>
            <a:picLocks noChangeAspect="1"/>
          </p:cNvPicPr>
          <p:nvPr userDrawn="1"/>
        </p:nvPicPr>
        <p:blipFill>
          <a:blip r:embed="rId3"/>
          <a:stretch>
            <a:fillRect/>
          </a:stretch>
        </p:blipFill>
        <p:spPr>
          <a:xfrm>
            <a:off x="2490555" y="2847656"/>
            <a:ext cx="1645566" cy="1162690"/>
          </a:xfrm>
          <a:prstGeom prst="rect">
            <a:avLst/>
          </a:prstGeom>
        </p:spPr>
      </p:pic>
    </p:spTree>
    <p:extLst>
      <p:ext uri="{BB962C8B-B14F-4D97-AF65-F5344CB8AC3E}">
        <p14:creationId xmlns:p14="http://schemas.microsoft.com/office/powerpoint/2010/main" val="274110288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ank you ">
    <p:bg>
      <p:bgPr>
        <a:solidFill>
          <a:srgbClr val="000000"/>
        </a:solid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FCB5CF14-4ACC-C0C7-A4E6-F8682B0F747C}"/>
              </a:ext>
            </a:extLst>
          </p:cNvPr>
          <p:cNvPicPr>
            <a:picLocks noGrp="1" noRot="1" noChangeAspect="1" noMove="1" noResize="1" noEditPoints="1" noAdjustHandles="1" noChangeArrowheads="1" noChangeShapeType="1" noCrop="1"/>
          </p:cNvPicPr>
          <p:nvPr/>
        </p:nvPicPr>
        <p:blipFill>
          <a:blip r:embed="rId2"/>
          <a:srcRect/>
          <a:stretch/>
        </p:blipFill>
        <p:spPr>
          <a:xfrm>
            <a:off x="10497" y="6803"/>
            <a:ext cx="12175155" cy="6848525"/>
          </a:xfrm>
          <a:prstGeom prst="rect">
            <a:avLst/>
          </a:prstGeom>
        </p:spPr>
      </p:pic>
    </p:spTree>
    <p:extLst>
      <p:ext uri="{BB962C8B-B14F-4D97-AF65-F5344CB8AC3E}">
        <p14:creationId xmlns:p14="http://schemas.microsoft.com/office/powerpoint/2010/main" val="355969126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plash page">
    <p:bg>
      <p:bgPr>
        <a:solidFill>
          <a:srgbClr val="000000"/>
        </a:soli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6B51AF43-7AB0-2E05-EB29-4D286FDA9335}"/>
              </a:ext>
            </a:extLst>
          </p:cNvPr>
          <p:cNvPicPr>
            <a:picLocks noChangeAspect="1"/>
          </p:cNvPicPr>
          <p:nvPr/>
        </p:nvPicPr>
        <p:blipFill>
          <a:blip r:embed="rId2"/>
          <a:srcRect/>
          <a:stretch/>
        </p:blipFill>
        <p:spPr>
          <a:xfrm>
            <a:off x="7326" y="5013"/>
            <a:ext cx="12174171" cy="6847972"/>
          </a:xfrm>
          <a:prstGeom prst="rect">
            <a:avLst/>
          </a:prstGeom>
        </p:spPr>
      </p:pic>
      <p:pic>
        <p:nvPicPr>
          <p:cNvPr id="5" name="Picture 4">
            <a:extLst>
              <a:ext uri="{FF2B5EF4-FFF2-40B4-BE49-F238E27FC236}">
                <a16:creationId xmlns:a16="http://schemas.microsoft.com/office/drawing/2014/main" id="{708CDC88-AB51-9DF1-56E7-5AABC6B8E9AF}"/>
              </a:ext>
            </a:extLst>
          </p:cNvPr>
          <p:cNvPicPr>
            <a:picLocks noChangeAspect="1"/>
          </p:cNvPicPr>
          <p:nvPr userDrawn="1"/>
        </p:nvPicPr>
        <p:blipFill>
          <a:blip r:embed="rId3"/>
          <a:stretch>
            <a:fillRect/>
          </a:stretch>
        </p:blipFill>
        <p:spPr>
          <a:xfrm>
            <a:off x="5030232" y="2577852"/>
            <a:ext cx="2409273" cy="1702294"/>
          </a:xfrm>
          <a:prstGeom prst="rect">
            <a:avLst/>
          </a:prstGeom>
        </p:spPr>
      </p:pic>
    </p:spTree>
    <p:extLst>
      <p:ext uri="{BB962C8B-B14F-4D97-AF65-F5344CB8AC3E}">
        <p14:creationId xmlns:p14="http://schemas.microsoft.com/office/powerpoint/2010/main" val="277290195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E66EF0C8-0E67-26E1-723B-9105D67968E1}"/>
              </a:ext>
            </a:extLst>
          </p:cNvPr>
          <p:cNvPicPr/>
          <p:nvPr userDrawn="1"/>
        </p:nvPicPr>
        <p:blipFill>
          <a:blip r:embed="rId2"/>
          <a:srcRect/>
          <a:stretch/>
        </p:blipFill>
        <p:spPr>
          <a:xfrm>
            <a:off x="1" y="893"/>
            <a:ext cx="12188824" cy="6856214"/>
          </a:xfrm>
          <a:prstGeom prst="rect">
            <a:avLst/>
          </a:prstGeom>
        </p:spPr>
      </p:pic>
      <p:sp>
        <p:nvSpPr>
          <p:cNvPr id="44" name="Rectangle 43">
            <a:extLst>
              <a:ext uri="{FF2B5EF4-FFF2-40B4-BE49-F238E27FC236}">
                <a16:creationId xmlns:a16="http://schemas.microsoft.com/office/drawing/2014/main" id="{446F8100-2950-53EC-2A15-11068705A544}"/>
              </a:ext>
            </a:extLst>
          </p:cNvPr>
          <p:cNvSpPr>
            <a:spLocks/>
          </p:cNvSpPr>
          <p:nvPr userDrawn="1"/>
        </p:nvSpPr>
        <p:spPr>
          <a:xfrm>
            <a:off x="21673" y="653143"/>
            <a:ext cx="7702026" cy="581948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5" name="Group 4">
            <a:extLst>
              <a:ext uri="{FF2B5EF4-FFF2-40B4-BE49-F238E27FC236}">
                <a16:creationId xmlns:a16="http://schemas.microsoft.com/office/drawing/2014/main" id="{09B855AD-BD3D-F40E-D33B-54DE0E37A599}"/>
              </a:ext>
            </a:extLst>
          </p:cNvPr>
          <p:cNvGrpSpPr/>
          <p:nvPr userDrawn="1"/>
        </p:nvGrpSpPr>
        <p:grpSpPr>
          <a:xfrm>
            <a:off x="4292787" y="653144"/>
            <a:ext cx="6890618" cy="5819483"/>
            <a:chOff x="3802361" y="554529"/>
            <a:chExt cx="7003569" cy="5819483"/>
          </a:xfrm>
        </p:grpSpPr>
        <p:sp>
          <p:nvSpPr>
            <p:cNvPr id="7" name="Oval 6">
              <a:extLst>
                <a:ext uri="{FF2B5EF4-FFF2-40B4-BE49-F238E27FC236}">
                  <a16:creationId xmlns:a16="http://schemas.microsoft.com/office/drawing/2014/main" id="{36772A0C-5E3A-0EF9-2840-CB823D3B0136}"/>
                </a:ext>
              </a:extLst>
            </p:cNvPr>
            <p:cNvSpPr/>
            <p:nvPr/>
          </p:nvSpPr>
          <p:spPr>
            <a:xfrm>
              <a:off x="3802361" y="554529"/>
              <a:ext cx="7003569" cy="5819483"/>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9" name="Picture 8">
              <a:extLst>
                <a:ext uri="{FF2B5EF4-FFF2-40B4-BE49-F238E27FC236}">
                  <a16:creationId xmlns:a16="http://schemas.microsoft.com/office/drawing/2014/main" id="{186DBF44-C927-C8E1-0D9C-E5D5DF67CD67}"/>
                </a:ext>
              </a:extLst>
            </p:cNvPr>
            <p:cNvPicPr>
              <a:picLocks noChangeAspect="1"/>
            </p:cNvPicPr>
            <p:nvPr/>
          </p:nvPicPr>
          <p:blipFill>
            <a:blip r:embed="rId3"/>
            <a:srcRect l="37573"/>
            <a:stretch>
              <a:fillRect/>
            </a:stretch>
          </p:blipFill>
          <p:spPr>
            <a:xfrm>
              <a:off x="5899826" y="1308243"/>
              <a:ext cx="4852084" cy="3962102"/>
            </a:xfrm>
            <a:prstGeom prst="rect">
              <a:avLst/>
            </a:prstGeom>
          </p:spPr>
        </p:pic>
      </p:grpSp>
      <p:sp>
        <p:nvSpPr>
          <p:cNvPr id="30" name="Slide Number Placeholder 4">
            <a:extLst>
              <a:ext uri="{FF2B5EF4-FFF2-40B4-BE49-F238E27FC236}">
                <a16:creationId xmlns:a16="http://schemas.microsoft.com/office/drawing/2014/main" id="{8DE68793-6CAB-8806-CC81-2E1074D826B2}"/>
              </a:ext>
            </a:extLst>
          </p:cNvPr>
          <p:cNvSpPr>
            <a:spLocks noGrp="1"/>
          </p:cNvSpPr>
          <p:nvPr>
            <p:ph type="sldNum" sz="quarter" idx="37"/>
          </p:nvPr>
        </p:nvSpPr>
        <p:spPr>
          <a:xfrm>
            <a:off x="9409515" y="6565902"/>
            <a:ext cx="2741613" cy="237463"/>
          </a:xfrm>
        </p:spPr>
        <p:txBody>
          <a:bodyPr/>
          <a:lstStyle/>
          <a:p>
            <a:fld id="{33B31415-8031-C145-812D-7EC4C965D339}" type="slidenum">
              <a:rPr lang="en-US" smtClean="0"/>
              <a:t>‹#›</a:t>
            </a:fld>
            <a:endParaRPr lang="en-US"/>
          </a:p>
        </p:txBody>
      </p:sp>
      <p:sp>
        <p:nvSpPr>
          <p:cNvPr id="33" name="Text Placeholder 18">
            <a:extLst>
              <a:ext uri="{FF2B5EF4-FFF2-40B4-BE49-F238E27FC236}">
                <a16:creationId xmlns:a16="http://schemas.microsoft.com/office/drawing/2014/main" id="{4A7CC8D0-EEFA-5A46-3F69-3DE6FAF46373}"/>
              </a:ext>
            </a:extLst>
          </p:cNvPr>
          <p:cNvSpPr txBox="1">
            <a:spLocks/>
          </p:cNvSpPr>
          <p:nvPr userDrawn="1"/>
        </p:nvSpPr>
        <p:spPr>
          <a:xfrm>
            <a:off x="950927" y="1490866"/>
            <a:ext cx="2865112" cy="935410"/>
          </a:xfrm>
          <a:prstGeom prst="rect">
            <a:avLst/>
          </a:prstGeom>
        </p:spPr>
        <p:txBody>
          <a:bodyPr/>
          <a:lstStyle>
            <a:lvl1pPr marL="0" indent="0" algn="l" defTabSz="914034" rtl="0" eaLnBrk="1" latinLnBrk="0" hangingPunct="1">
              <a:lnSpc>
                <a:spcPct val="90000"/>
              </a:lnSpc>
              <a:spcBef>
                <a:spcPts val="1000"/>
              </a:spcBef>
              <a:buFont typeface="Arial" panose="020B0604020202020204" pitchFamily="34" charset="0"/>
              <a:buNone/>
              <a:defRPr sz="2199" b="0" i="0" kern="1200">
                <a:solidFill>
                  <a:schemeClr val="tx1"/>
                </a:solidFill>
                <a:latin typeface="Mona-Sans Regular" pitchFamily="2" charset="77"/>
                <a:ea typeface="+mn-ea"/>
                <a:cs typeface="Arial" panose="020B0604020202020204" pitchFamily="34" charset="0"/>
              </a:defRPr>
            </a:lvl1pPr>
            <a:lvl2pPr marL="457017"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2pPr>
            <a:lvl3pPr marL="914034"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3pPr>
            <a:lvl4pPr marL="1371051"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4pPr>
            <a:lvl5pPr marL="1828068"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sz="5000" b="1">
                <a:latin typeface="Arial" panose="020B0604020202020204" pitchFamily="34" charset="0"/>
              </a:rPr>
              <a:t>Agenda</a:t>
            </a:r>
          </a:p>
        </p:txBody>
      </p:sp>
    </p:spTree>
    <p:extLst>
      <p:ext uri="{BB962C8B-B14F-4D97-AF65-F5344CB8AC3E}">
        <p14:creationId xmlns:p14="http://schemas.microsoft.com/office/powerpoint/2010/main" val="2655411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0000"/>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B8FCC02-35AA-4595-1935-936DCBAB0BCD}"/>
              </a:ext>
            </a:extLst>
          </p:cNvPr>
          <p:cNvPicPr>
            <a:picLocks noGrp="1" noRot="1" noChangeAspect="1" noMove="1" noResize="1" noEditPoints="1" noAdjustHandles="1" noChangeArrowheads="1" noChangeShapeType="1" noCrop="1"/>
          </p:cNvPicPr>
          <p:nvPr/>
        </p:nvPicPr>
        <p:blipFill>
          <a:blip r:embed="rId2"/>
          <a:srcRect/>
          <a:stretch/>
        </p:blipFill>
        <p:spPr>
          <a:xfrm>
            <a:off x="1" y="893"/>
            <a:ext cx="12188824" cy="6856214"/>
          </a:xfrm>
          <a:prstGeom prst="rect">
            <a:avLst/>
          </a:prstGeom>
        </p:spPr>
      </p:pic>
      <p:sp>
        <p:nvSpPr>
          <p:cNvPr id="2" name="Rectangle 1">
            <a:extLst>
              <a:ext uri="{FF2B5EF4-FFF2-40B4-BE49-F238E27FC236}">
                <a16:creationId xmlns:a16="http://schemas.microsoft.com/office/drawing/2014/main" id="{160B4A02-2984-648D-5333-85E4B692FC06}"/>
              </a:ext>
            </a:extLst>
          </p:cNvPr>
          <p:cNvSpPr>
            <a:spLocks/>
          </p:cNvSpPr>
          <p:nvPr userDrawn="1"/>
        </p:nvSpPr>
        <p:spPr>
          <a:xfrm>
            <a:off x="-1" y="783773"/>
            <a:ext cx="12157076" cy="569040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Slide Number Placeholder 4">
            <a:extLst>
              <a:ext uri="{FF2B5EF4-FFF2-40B4-BE49-F238E27FC236}">
                <a16:creationId xmlns:a16="http://schemas.microsoft.com/office/drawing/2014/main" id="{D09C1734-2600-4674-015C-1D550C067EE2}"/>
              </a:ext>
            </a:extLst>
          </p:cNvPr>
          <p:cNvSpPr>
            <a:spLocks noGrp="1"/>
          </p:cNvSpPr>
          <p:nvPr>
            <p:ph type="sldNum" sz="quarter" idx="37"/>
          </p:nvPr>
        </p:nvSpPr>
        <p:spPr>
          <a:xfrm>
            <a:off x="9409515" y="6565902"/>
            <a:ext cx="2741613" cy="237463"/>
          </a:xfrm>
          <a:prstGeom prst="rect">
            <a:avLst/>
          </a:prstGeom>
        </p:spPr>
        <p:txBody>
          <a:bodyPr/>
          <a:lstStyle/>
          <a:p>
            <a:fld id="{33B31415-8031-C145-812D-7EC4C965D339}" type="slidenum">
              <a:rPr lang="en-US" smtClean="0"/>
              <a:t>‹#›</a:t>
            </a:fld>
            <a:endParaRPr lang="en-US"/>
          </a:p>
        </p:txBody>
      </p:sp>
    </p:spTree>
    <p:extLst>
      <p:ext uri="{BB962C8B-B14F-4D97-AF65-F5344CB8AC3E}">
        <p14:creationId xmlns:p14="http://schemas.microsoft.com/office/powerpoint/2010/main" val="193893015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oadmap slide_1 feature">
    <p:bg>
      <p:bgPr>
        <a:solidFill>
          <a:srgbClr val="101411"/>
        </a:solid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00204856-CD24-8057-1203-7141F8F20A92}"/>
              </a:ext>
            </a:extLst>
          </p:cNvPr>
          <p:cNvPicPr>
            <a:picLocks noChangeAspect="1"/>
          </p:cNvPicPr>
          <p:nvPr userDrawn="1"/>
        </p:nvPicPr>
        <p:blipFill>
          <a:blip r:embed="rId2"/>
          <a:srcRect l="39320" r="10606"/>
          <a:stretch>
            <a:fillRect/>
          </a:stretch>
        </p:blipFill>
        <p:spPr>
          <a:xfrm>
            <a:off x="1" y="0"/>
            <a:ext cx="6103555" cy="6856284"/>
          </a:xfrm>
          <a:prstGeom prst="rect">
            <a:avLst/>
          </a:prstGeom>
        </p:spPr>
      </p:pic>
      <p:sp>
        <p:nvSpPr>
          <p:cNvPr id="2" name="Text Placeholder 23">
            <a:extLst>
              <a:ext uri="{FF2B5EF4-FFF2-40B4-BE49-F238E27FC236}">
                <a16:creationId xmlns:a16="http://schemas.microsoft.com/office/drawing/2014/main" id="{03AF28A6-B070-B885-F8CA-0E00F2B98D66}"/>
              </a:ext>
            </a:extLst>
          </p:cNvPr>
          <p:cNvSpPr>
            <a:spLocks noGrp="1"/>
          </p:cNvSpPr>
          <p:nvPr>
            <p:ph type="body" sz="quarter" idx="26" hasCustomPrompt="1"/>
          </p:nvPr>
        </p:nvSpPr>
        <p:spPr>
          <a:xfrm>
            <a:off x="6500815" y="4876638"/>
            <a:ext cx="5290749" cy="1564127"/>
          </a:xfrm>
          <a:prstGeom prst="rect">
            <a:avLst/>
          </a:prstGeom>
        </p:spPr>
        <p:txBody>
          <a:bodyPr lIns="0" tIns="0" rIns="0" bIns="0" anchor="b" anchorCtr="0">
            <a:noAutofit/>
          </a:bodyPr>
          <a:lstStyle>
            <a:lvl1pPr marL="0" indent="0" algn="l">
              <a:buNone/>
              <a:defRPr sz="2000" b="0" i="0">
                <a:solidFill>
                  <a:schemeClr val="bg2"/>
                </a:solidFill>
                <a:latin typeface="Mona Sans" pitchFamily="2" charset="77"/>
                <a:cs typeface="Arial" panose="020B0604020202020204" pitchFamily="34" charset="0"/>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Supporting text if applicable. Keep it short and sweet.</a:t>
            </a:r>
          </a:p>
        </p:txBody>
      </p:sp>
      <p:sp>
        <p:nvSpPr>
          <p:cNvPr id="7" name="Text Placeholder 23">
            <a:extLst>
              <a:ext uri="{FF2B5EF4-FFF2-40B4-BE49-F238E27FC236}">
                <a16:creationId xmlns:a16="http://schemas.microsoft.com/office/drawing/2014/main" id="{656DB74B-7768-E4E4-612D-C65C931648C7}"/>
              </a:ext>
            </a:extLst>
          </p:cNvPr>
          <p:cNvSpPr>
            <a:spLocks noGrp="1"/>
          </p:cNvSpPr>
          <p:nvPr>
            <p:ph type="body" sz="quarter" idx="30" hasCustomPrompt="1"/>
          </p:nvPr>
        </p:nvSpPr>
        <p:spPr>
          <a:xfrm>
            <a:off x="6500816" y="1551889"/>
            <a:ext cx="5280812" cy="2907513"/>
          </a:xfrm>
          <a:prstGeom prst="rect">
            <a:avLst/>
          </a:prstGeom>
        </p:spPr>
        <p:txBody>
          <a:bodyPr lIns="0" tIns="0" rIns="0" bIns="0" anchor="t" anchorCtr="0">
            <a:noAutofit/>
          </a:bodyPr>
          <a:lstStyle>
            <a:lvl1pPr marL="0" indent="0" algn="l">
              <a:lnSpc>
                <a:spcPct val="100000"/>
              </a:lnSpc>
              <a:buNone/>
              <a:defRPr sz="4000" b="0" i="0">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A value prop in sentence case that is 12 words or less</a:t>
            </a:r>
          </a:p>
        </p:txBody>
      </p:sp>
      <p:sp>
        <p:nvSpPr>
          <p:cNvPr id="10" name="Rectangle 9">
            <a:extLst>
              <a:ext uri="{FF2B5EF4-FFF2-40B4-BE49-F238E27FC236}">
                <a16:creationId xmlns:a16="http://schemas.microsoft.com/office/drawing/2014/main" id="{06CE0F08-0F7F-10BB-C56C-0AD80081B6D0}"/>
              </a:ext>
            </a:extLst>
          </p:cNvPr>
          <p:cNvSpPr/>
          <p:nvPr userDrawn="1"/>
        </p:nvSpPr>
        <p:spPr>
          <a:xfrm rot="16200000">
            <a:off x="2665413" y="3419856"/>
            <a:ext cx="6858000" cy="18289"/>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1" name="Picture Placeholder 20">
            <a:extLst>
              <a:ext uri="{FF2B5EF4-FFF2-40B4-BE49-F238E27FC236}">
                <a16:creationId xmlns:a16="http://schemas.microsoft.com/office/drawing/2014/main" id="{A35B85DC-1FB8-AD01-19A0-1DA3AD067C2F}"/>
              </a:ext>
            </a:extLst>
          </p:cNvPr>
          <p:cNvSpPr>
            <a:spLocks noGrp="1"/>
          </p:cNvSpPr>
          <p:nvPr>
            <p:ph type="pic" sz="quarter" idx="32"/>
          </p:nvPr>
        </p:nvSpPr>
        <p:spPr>
          <a:xfrm>
            <a:off x="-527302" y="749301"/>
            <a:ext cx="6183567" cy="6428741"/>
          </a:xfrm>
          <a:prstGeom prst="roundRect">
            <a:avLst>
              <a:gd name="adj" fmla="val 2672"/>
            </a:avLst>
          </a:prstGeom>
          <a:solidFill>
            <a:schemeClr val="tx2"/>
          </a:solidFill>
          <a:ln>
            <a:noFill/>
          </a:ln>
        </p:spPr>
        <p:txBody>
          <a:bodyPr/>
          <a:lstStyle>
            <a:lvl1pPr algn="r">
              <a:defRPr b="0" i="0">
                <a:latin typeface="Mona Sans" pitchFamily="2" charset="77"/>
              </a:defRPr>
            </a:lvl1pPr>
          </a:lstStyle>
          <a:p>
            <a:r>
              <a:rPr lang="en-US"/>
              <a:t>Click icon to add picture</a:t>
            </a:r>
          </a:p>
        </p:txBody>
      </p:sp>
      <p:sp>
        <p:nvSpPr>
          <p:cNvPr id="3" name="Text Placeholder 23">
            <a:extLst>
              <a:ext uri="{FF2B5EF4-FFF2-40B4-BE49-F238E27FC236}">
                <a16:creationId xmlns:a16="http://schemas.microsoft.com/office/drawing/2014/main" id="{D7BDD9E4-B0B7-F0A4-9A22-8DD469168386}"/>
              </a:ext>
            </a:extLst>
          </p:cNvPr>
          <p:cNvSpPr>
            <a:spLocks noGrp="1"/>
          </p:cNvSpPr>
          <p:nvPr>
            <p:ph type="body" sz="quarter" idx="35" hasCustomPrompt="1"/>
          </p:nvPr>
        </p:nvSpPr>
        <p:spPr>
          <a:xfrm>
            <a:off x="6500815" y="419102"/>
            <a:ext cx="5290750" cy="218511"/>
          </a:xfrm>
          <a:prstGeom prst="rect">
            <a:avLst/>
          </a:prstGeom>
        </p:spPr>
        <p:txBody>
          <a:bodyPr lIns="0" tIns="0" rIns="0" bIns="0" anchor="t" anchorCtr="0">
            <a:noAutofit/>
          </a:bodyPr>
          <a:lstStyle>
            <a:lvl1pPr marL="0" indent="0" algn="l">
              <a:buNone/>
              <a:defRPr sz="1400" b="0" i="0" cap="all" baseline="0">
                <a:solidFill>
                  <a:schemeClr val="bg2"/>
                </a:solidFill>
                <a:latin typeface="Mona Sans Mono" pitchFamily="2" charset="77"/>
                <a:cs typeface="Mona Sans Mono"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Beta / Coming soon / GA / Q120XX</a:t>
            </a:r>
          </a:p>
        </p:txBody>
      </p:sp>
      <p:sp>
        <p:nvSpPr>
          <p:cNvPr id="5" name="Slide Number Placeholder 4">
            <a:extLst>
              <a:ext uri="{FF2B5EF4-FFF2-40B4-BE49-F238E27FC236}">
                <a16:creationId xmlns:a16="http://schemas.microsoft.com/office/drawing/2014/main" id="{13FB036E-2882-1E37-7C3B-E139E7CB1A09}"/>
              </a:ext>
            </a:extLst>
          </p:cNvPr>
          <p:cNvSpPr>
            <a:spLocks noGrp="1"/>
          </p:cNvSpPr>
          <p:nvPr>
            <p:ph type="sldNum" sz="quarter" idx="37"/>
          </p:nvPr>
        </p:nvSpPr>
        <p:spPr>
          <a:xfrm>
            <a:off x="9344118" y="6356352"/>
            <a:ext cx="2741613" cy="365125"/>
          </a:xfrm>
          <a:prstGeom prst="rect">
            <a:avLst/>
          </a:prstGeom>
        </p:spPr>
        <p:txBody>
          <a:bodyPr/>
          <a:lstStyle/>
          <a:p>
            <a:fld id="{33B31415-8031-C145-812D-7EC4C965D339}" type="slidenum">
              <a:rPr lang="en-US" smtClean="0"/>
              <a:t>‹#›</a:t>
            </a:fld>
            <a:endParaRPr lang="en-US"/>
          </a:p>
        </p:txBody>
      </p:sp>
    </p:spTree>
    <p:extLst>
      <p:ext uri="{BB962C8B-B14F-4D97-AF65-F5344CB8AC3E}">
        <p14:creationId xmlns:p14="http://schemas.microsoft.com/office/powerpoint/2010/main" val="36605931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oadmap slide_1 feature reversed">
    <p:bg>
      <p:bgPr>
        <a:solidFill>
          <a:srgbClr val="10141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3693D13-78EA-543E-5D41-5380F04BC020}"/>
              </a:ext>
            </a:extLst>
          </p:cNvPr>
          <p:cNvPicPr>
            <a:picLocks noChangeAspect="1"/>
          </p:cNvPicPr>
          <p:nvPr userDrawn="1"/>
        </p:nvPicPr>
        <p:blipFill>
          <a:blip r:embed="rId2"/>
          <a:srcRect l="39320" r="10606"/>
          <a:stretch>
            <a:fillRect/>
          </a:stretch>
        </p:blipFill>
        <p:spPr>
          <a:xfrm flipH="1">
            <a:off x="6085270" y="0"/>
            <a:ext cx="6103555" cy="6856284"/>
          </a:xfrm>
          <a:prstGeom prst="rect">
            <a:avLst/>
          </a:prstGeom>
        </p:spPr>
      </p:pic>
      <p:sp>
        <p:nvSpPr>
          <p:cNvPr id="6" name="Picture Placeholder 20">
            <a:extLst>
              <a:ext uri="{FF2B5EF4-FFF2-40B4-BE49-F238E27FC236}">
                <a16:creationId xmlns:a16="http://schemas.microsoft.com/office/drawing/2014/main" id="{34BCE49D-7D4A-5959-6369-52812BF74BF1}"/>
              </a:ext>
            </a:extLst>
          </p:cNvPr>
          <p:cNvSpPr>
            <a:spLocks noGrp="1"/>
          </p:cNvSpPr>
          <p:nvPr>
            <p:ph type="pic" sz="quarter" idx="33"/>
          </p:nvPr>
        </p:nvSpPr>
        <p:spPr>
          <a:xfrm>
            <a:off x="6532559" y="749301"/>
            <a:ext cx="6183567" cy="6428741"/>
          </a:xfrm>
          <a:prstGeom prst="roundRect">
            <a:avLst>
              <a:gd name="adj" fmla="val 2672"/>
            </a:avLst>
          </a:prstGeom>
          <a:solidFill>
            <a:schemeClr val="tx2"/>
          </a:solidFill>
          <a:ln>
            <a:noFill/>
          </a:ln>
        </p:spPr>
        <p:txBody>
          <a:bodyPr/>
          <a:lstStyle>
            <a:lvl1pPr>
              <a:defRPr b="0" i="0">
                <a:latin typeface="Mona Sans" pitchFamily="2" charset="77"/>
              </a:defRPr>
            </a:lvl1pPr>
          </a:lstStyle>
          <a:p>
            <a:r>
              <a:rPr lang="en-US"/>
              <a:t>Click icon to add picture</a:t>
            </a:r>
          </a:p>
        </p:txBody>
      </p:sp>
      <p:sp>
        <p:nvSpPr>
          <p:cNvPr id="10" name="Rectangle 9">
            <a:extLst>
              <a:ext uri="{FF2B5EF4-FFF2-40B4-BE49-F238E27FC236}">
                <a16:creationId xmlns:a16="http://schemas.microsoft.com/office/drawing/2014/main" id="{06CE0F08-0F7F-10BB-C56C-0AD80081B6D0}"/>
              </a:ext>
            </a:extLst>
          </p:cNvPr>
          <p:cNvSpPr/>
          <p:nvPr userDrawn="1"/>
        </p:nvSpPr>
        <p:spPr>
          <a:xfrm rot="16200000">
            <a:off x="2665413" y="3419856"/>
            <a:ext cx="6858000" cy="18289"/>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Text Placeholder 23">
            <a:extLst>
              <a:ext uri="{FF2B5EF4-FFF2-40B4-BE49-F238E27FC236}">
                <a16:creationId xmlns:a16="http://schemas.microsoft.com/office/drawing/2014/main" id="{089D5335-C96D-E95B-16A0-68F5003BB8B9}"/>
              </a:ext>
            </a:extLst>
          </p:cNvPr>
          <p:cNvSpPr>
            <a:spLocks noGrp="1"/>
          </p:cNvSpPr>
          <p:nvPr>
            <p:ph type="body" sz="quarter" idx="34" hasCustomPrompt="1"/>
          </p:nvPr>
        </p:nvSpPr>
        <p:spPr>
          <a:xfrm>
            <a:off x="397196" y="4876638"/>
            <a:ext cx="5290749" cy="1564127"/>
          </a:xfrm>
          <a:prstGeom prst="rect">
            <a:avLst/>
          </a:prstGeom>
        </p:spPr>
        <p:txBody>
          <a:bodyPr lIns="0" tIns="0" rIns="0" bIns="0" anchor="b" anchorCtr="0">
            <a:noAutofit/>
          </a:bodyPr>
          <a:lstStyle>
            <a:lvl1pPr marL="0" indent="0" algn="l">
              <a:buNone/>
              <a:defRPr sz="2000" b="0" i="0">
                <a:solidFill>
                  <a:schemeClr val="bg2"/>
                </a:solidFill>
                <a:latin typeface="Mona Sans" pitchFamily="2" charset="77"/>
                <a:cs typeface="Arial" panose="020B0604020202020204" pitchFamily="34" charset="0"/>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Supporting text if applicable. Keep it short and sweet.</a:t>
            </a:r>
          </a:p>
        </p:txBody>
      </p:sp>
      <p:sp>
        <p:nvSpPr>
          <p:cNvPr id="11" name="Text Placeholder 23">
            <a:extLst>
              <a:ext uri="{FF2B5EF4-FFF2-40B4-BE49-F238E27FC236}">
                <a16:creationId xmlns:a16="http://schemas.microsoft.com/office/drawing/2014/main" id="{78C13ED2-5FA6-0091-83DA-9EB1C3D51C39}"/>
              </a:ext>
            </a:extLst>
          </p:cNvPr>
          <p:cNvSpPr>
            <a:spLocks noGrp="1"/>
          </p:cNvSpPr>
          <p:nvPr>
            <p:ph type="body" sz="quarter" idx="36" hasCustomPrompt="1"/>
          </p:nvPr>
        </p:nvSpPr>
        <p:spPr>
          <a:xfrm>
            <a:off x="397196" y="1551889"/>
            <a:ext cx="5280812" cy="2907513"/>
          </a:xfrm>
          <a:prstGeom prst="rect">
            <a:avLst/>
          </a:prstGeom>
        </p:spPr>
        <p:txBody>
          <a:bodyPr lIns="0" tIns="0" rIns="0" bIns="0" anchor="t" anchorCtr="0">
            <a:noAutofit/>
          </a:bodyPr>
          <a:lstStyle>
            <a:lvl1pPr marL="0" indent="0" algn="l">
              <a:lnSpc>
                <a:spcPct val="100000"/>
              </a:lnSpc>
              <a:buNone/>
              <a:defRPr sz="4000" b="0" i="0">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A value prop in sentence case that is 12 words or less</a:t>
            </a:r>
          </a:p>
        </p:txBody>
      </p:sp>
      <p:sp>
        <p:nvSpPr>
          <p:cNvPr id="5" name="Text Placeholder 23">
            <a:extLst>
              <a:ext uri="{FF2B5EF4-FFF2-40B4-BE49-F238E27FC236}">
                <a16:creationId xmlns:a16="http://schemas.microsoft.com/office/drawing/2014/main" id="{0F8EECE4-7477-F33C-A2CB-CB7DC2B9B653}"/>
              </a:ext>
            </a:extLst>
          </p:cNvPr>
          <p:cNvSpPr>
            <a:spLocks noGrp="1"/>
          </p:cNvSpPr>
          <p:nvPr>
            <p:ph type="body" sz="quarter" idx="35" hasCustomPrompt="1"/>
          </p:nvPr>
        </p:nvSpPr>
        <p:spPr>
          <a:xfrm>
            <a:off x="397195" y="419102"/>
            <a:ext cx="5290750" cy="218511"/>
          </a:xfrm>
          <a:prstGeom prst="rect">
            <a:avLst/>
          </a:prstGeom>
        </p:spPr>
        <p:txBody>
          <a:bodyPr lIns="0" tIns="0" rIns="0" bIns="0" anchor="t" anchorCtr="0">
            <a:noAutofit/>
          </a:bodyPr>
          <a:lstStyle>
            <a:lvl1pPr marL="0" indent="0" algn="l">
              <a:buNone/>
              <a:defRPr sz="1400" b="0" i="0" cap="all" baseline="0">
                <a:solidFill>
                  <a:schemeClr val="bg2"/>
                </a:solidFill>
                <a:latin typeface="Mona Sans Mono" pitchFamily="2" charset="77"/>
                <a:cs typeface="Mona Sans Mono"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Beta / Coming soon / GA / Q120XX</a:t>
            </a:r>
          </a:p>
        </p:txBody>
      </p:sp>
      <p:sp>
        <p:nvSpPr>
          <p:cNvPr id="4" name="Slide Number Placeholder 3">
            <a:extLst>
              <a:ext uri="{FF2B5EF4-FFF2-40B4-BE49-F238E27FC236}">
                <a16:creationId xmlns:a16="http://schemas.microsoft.com/office/drawing/2014/main" id="{F08DBEE6-E98A-A4AB-3468-755466D75096}"/>
              </a:ext>
            </a:extLst>
          </p:cNvPr>
          <p:cNvSpPr>
            <a:spLocks noGrp="1"/>
          </p:cNvSpPr>
          <p:nvPr>
            <p:ph type="sldNum" sz="quarter" idx="37"/>
          </p:nvPr>
        </p:nvSpPr>
        <p:spPr>
          <a:xfrm>
            <a:off x="9344118" y="6356352"/>
            <a:ext cx="2741613" cy="365125"/>
          </a:xfrm>
          <a:prstGeom prst="rect">
            <a:avLst/>
          </a:prstGeom>
        </p:spPr>
        <p:txBody>
          <a:bodyPr/>
          <a:lstStyle/>
          <a:p>
            <a:fld id="{33B31415-8031-C145-812D-7EC4C965D339}" type="slidenum">
              <a:rPr lang="en-US" smtClean="0"/>
              <a:t>‹#›</a:t>
            </a:fld>
            <a:endParaRPr lang="en-US"/>
          </a:p>
        </p:txBody>
      </p:sp>
    </p:spTree>
    <p:extLst>
      <p:ext uri="{BB962C8B-B14F-4D97-AF65-F5344CB8AC3E}">
        <p14:creationId xmlns:p14="http://schemas.microsoft.com/office/powerpoint/2010/main" val="411498128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oadmap slide_1 feature stacked">
    <p:bg>
      <p:bgPr>
        <a:solidFill>
          <a:srgbClr val="101411"/>
        </a:solid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00204856-CD24-8057-1203-7141F8F20A92}"/>
              </a:ext>
            </a:extLst>
          </p:cNvPr>
          <p:cNvPicPr>
            <a:picLocks noChangeAspect="1"/>
          </p:cNvPicPr>
          <p:nvPr userDrawn="1"/>
        </p:nvPicPr>
        <p:blipFill>
          <a:blip r:embed="rId2"/>
          <a:srcRect t="19154" b="19154"/>
          <a:stretch/>
        </p:blipFill>
        <p:spPr>
          <a:xfrm>
            <a:off x="-64" y="2627377"/>
            <a:ext cx="12188952" cy="4229732"/>
          </a:xfrm>
          <a:prstGeom prst="rect">
            <a:avLst/>
          </a:prstGeom>
        </p:spPr>
      </p:pic>
      <p:sp>
        <p:nvSpPr>
          <p:cNvPr id="6" name="Picture Placeholder 20">
            <a:extLst>
              <a:ext uri="{FF2B5EF4-FFF2-40B4-BE49-F238E27FC236}">
                <a16:creationId xmlns:a16="http://schemas.microsoft.com/office/drawing/2014/main" id="{34BCE49D-7D4A-5959-6369-52812BF74BF1}"/>
              </a:ext>
            </a:extLst>
          </p:cNvPr>
          <p:cNvSpPr>
            <a:spLocks noGrp="1"/>
          </p:cNvSpPr>
          <p:nvPr>
            <p:ph type="pic" sz="quarter" idx="33"/>
          </p:nvPr>
        </p:nvSpPr>
        <p:spPr>
          <a:xfrm>
            <a:off x="769620" y="3147474"/>
            <a:ext cx="10652760" cy="6428741"/>
          </a:xfrm>
          <a:prstGeom prst="roundRect">
            <a:avLst>
              <a:gd name="adj" fmla="val 2672"/>
            </a:avLst>
          </a:prstGeom>
          <a:solidFill>
            <a:schemeClr val="tx2"/>
          </a:solidFill>
          <a:ln>
            <a:noFill/>
          </a:ln>
        </p:spPr>
        <p:txBody>
          <a:bodyPr/>
          <a:lstStyle>
            <a:lvl1pPr algn="ctr">
              <a:defRPr b="0" i="0">
                <a:latin typeface="Mona Sans" pitchFamily="2" charset="77"/>
              </a:defRPr>
            </a:lvl1pPr>
          </a:lstStyle>
          <a:p>
            <a:r>
              <a:rPr lang="en-US"/>
              <a:t>Click icon to add picture</a:t>
            </a:r>
          </a:p>
        </p:txBody>
      </p:sp>
      <p:sp>
        <p:nvSpPr>
          <p:cNvPr id="10" name="Rectangle 9">
            <a:extLst>
              <a:ext uri="{FF2B5EF4-FFF2-40B4-BE49-F238E27FC236}">
                <a16:creationId xmlns:a16="http://schemas.microsoft.com/office/drawing/2014/main" id="{06CE0F08-0F7F-10BB-C56C-0AD80081B6D0}"/>
              </a:ext>
            </a:extLst>
          </p:cNvPr>
          <p:cNvSpPr/>
          <p:nvPr userDrawn="1"/>
        </p:nvSpPr>
        <p:spPr>
          <a:xfrm>
            <a:off x="-64" y="2627376"/>
            <a:ext cx="12188952" cy="18288"/>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Text Placeholder 23">
            <a:extLst>
              <a:ext uri="{FF2B5EF4-FFF2-40B4-BE49-F238E27FC236}">
                <a16:creationId xmlns:a16="http://schemas.microsoft.com/office/drawing/2014/main" id="{0BC0037D-0E70-A251-C6EC-E449B4C40985}"/>
              </a:ext>
            </a:extLst>
          </p:cNvPr>
          <p:cNvSpPr>
            <a:spLocks noGrp="1"/>
          </p:cNvSpPr>
          <p:nvPr>
            <p:ph type="body" sz="quarter" idx="35" hasCustomPrompt="1"/>
          </p:nvPr>
        </p:nvSpPr>
        <p:spPr>
          <a:xfrm>
            <a:off x="3449038" y="192962"/>
            <a:ext cx="5290750" cy="448550"/>
          </a:xfrm>
          <a:prstGeom prst="rect">
            <a:avLst/>
          </a:prstGeom>
        </p:spPr>
        <p:txBody>
          <a:bodyPr lIns="0" tIns="0" rIns="0" bIns="0" anchor="ctr" anchorCtr="0">
            <a:noAutofit/>
          </a:bodyPr>
          <a:lstStyle>
            <a:lvl1pPr marL="0" indent="0" algn="ctr">
              <a:buNone/>
              <a:defRPr sz="1400" b="0" i="0" cap="all" baseline="0">
                <a:solidFill>
                  <a:schemeClr val="bg2"/>
                </a:solidFill>
                <a:latin typeface="Mona Sans Mono" pitchFamily="2" charset="77"/>
                <a:cs typeface="Mona Sans Mono"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Beta / Coming soon / GA / Q120XX</a:t>
            </a:r>
          </a:p>
        </p:txBody>
      </p:sp>
      <p:sp>
        <p:nvSpPr>
          <p:cNvPr id="11" name="Text Placeholder 23">
            <a:extLst>
              <a:ext uri="{FF2B5EF4-FFF2-40B4-BE49-F238E27FC236}">
                <a16:creationId xmlns:a16="http://schemas.microsoft.com/office/drawing/2014/main" id="{78C13ED2-5FA6-0091-83DA-9EB1C3D51C39}"/>
              </a:ext>
            </a:extLst>
          </p:cNvPr>
          <p:cNvSpPr>
            <a:spLocks noGrp="1"/>
          </p:cNvSpPr>
          <p:nvPr>
            <p:ph type="body" sz="quarter" idx="36" hasCustomPrompt="1"/>
          </p:nvPr>
        </p:nvSpPr>
        <p:spPr>
          <a:xfrm>
            <a:off x="2336167" y="1185900"/>
            <a:ext cx="7516494" cy="1226592"/>
          </a:xfrm>
          <a:prstGeom prst="rect">
            <a:avLst/>
          </a:prstGeom>
        </p:spPr>
        <p:txBody>
          <a:bodyPr lIns="0" tIns="0" rIns="0" bIns="0" anchor="ctr" anchorCtr="0">
            <a:noAutofit/>
          </a:bodyPr>
          <a:lstStyle>
            <a:lvl1pPr marL="0" indent="0" algn="ctr">
              <a:lnSpc>
                <a:spcPct val="100000"/>
              </a:lnSpc>
              <a:buNone/>
              <a:defRPr sz="4000" b="0" i="0">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A value prop in sentence case that is 12 words or less</a:t>
            </a:r>
          </a:p>
        </p:txBody>
      </p:sp>
      <p:sp>
        <p:nvSpPr>
          <p:cNvPr id="2" name="Slide Number Placeholder 4">
            <a:extLst>
              <a:ext uri="{FF2B5EF4-FFF2-40B4-BE49-F238E27FC236}">
                <a16:creationId xmlns:a16="http://schemas.microsoft.com/office/drawing/2014/main" id="{B205D615-D7EE-C8C5-A87A-CF810871BA20}"/>
              </a:ext>
            </a:extLst>
          </p:cNvPr>
          <p:cNvSpPr>
            <a:spLocks noGrp="1"/>
          </p:cNvSpPr>
          <p:nvPr>
            <p:ph type="sldNum" sz="quarter" idx="37"/>
          </p:nvPr>
        </p:nvSpPr>
        <p:spPr>
          <a:xfrm>
            <a:off x="9344118" y="6356352"/>
            <a:ext cx="2741613" cy="365125"/>
          </a:xfrm>
          <a:prstGeom prst="rect">
            <a:avLst/>
          </a:prstGeom>
        </p:spPr>
        <p:txBody>
          <a:bodyPr/>
          <a:lstStyle/>
          <a:p>
            <a:fld id="{33B31415-8031-C145-812D-7EC4C965D339}" type="slidenum">
              <a:rPr lang="en-US" smtClean="0"/>
              <a:t>‹#›</a:t>
            </a:fld>
            <a:endParaRPr lang="en-US"/>
          </a:p>
        </p:txBody>
      </p:sp>
    </p:spTree>
    <p:extLst>
      <p:ext uri="{BB962C8B-B14F-4D97-AF65-F5344CB8AC3E}">
        <p14:creationId xmlns:p14="http://schemas.microsoft.com/office/powerpoint/2010/main" val="338041670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oadmap slide_1 feature stacked reversed">
    <p:bg>
      <p:bgPr>
        <a:solidFill>
          <a:srgbClr val="101411"/>
        </a:solid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00204856-CD24-8057-1203-7141F8F20A92}"/>
              </a:ext>
            </a:extLst>
          </p:cNvPr>
          <p:cNvPicPr>
            <a:picLocks noChangeAspect="1"/>
          </p:cNvPicPr>
          <p:nvPr userDrawn="1"/>
        </p:nvPicPr>
        <p:blipFill>
          <a:blip r:embed="rId2"/>
          <a:srcRect t="19154" b="19154"/>
          <a:stretch/>
        </p:blipFill>
        <p:spPr>
          <a:xfrm>
            <a:off x="-64" y="0"/>
            <a:ext cx="12188952" cy="4229732"/>
          </a:xfrm>
          <a:prstGeom prst="rect">
            <a:avLst/>
          </a:prstGeom>
        </p:spPr>
      </p:pic>
      <p:sp>
        <p:nvSpPr>
          <p:cNvPr id="10" name="Rectangle 9">
            <a:extLst>
              <a:ext uri="{FF2B5EF4-FFF2-40B4-BE49-F238E27FC236}">
                <a16:creationId xmlns:a16="http://schemas.microsoft.com/office/drawing/2014/main" id="{06CE0F08-0F7F-10BB-C56C-0AD80081B6D0}"/>
              </a:ext>
            </a:extLst>
          </p:cNvPr>
          <p:cNvSpPr/>
          <p:nvPr userDrawn="1"/>
        </p:nvSpPr>
        <p:spPr>
          <a:xfrm>
            <a:off x="-64" y="4228208"/>
            <a:ext cx="12188952" cy="18288"/>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Text Placeholder 23">
            <a:extLst>
              <a:ext uri="{FF2B5EF4-FFF2-40B4-BE49-F238E27FC236}">
                <a16:creationId xmlns:a16="http://schemas.microsoft.com/office/drawing/2014/main" id="{0BC0037D-0E70-A251-C6EC-E449B4C40985}"/>
              </a:ext>
            </a:extLst>
          </p:cNvPr>
          <p:cNvSpPr>
            <a:spLocks noGrp="1"/>
          </p:cNvSpPr>
          <p:nvPr>
            <p:ph type="body" sz="quarter" idx="35" hasCustomPrompt="1"/>
          </p:nvPr>
        </p:nvSpPr>
        <p:spPr>
          <a:xfrm>
            <a:off x="3449038" y="4447970"/>
            <a:ext cx="5290750" cy="448550"/>
          </a:xfrm>
          <a:prstGeom prst="rect">
            <a:avLst/>
          </a:prstGeom>
        </p:spPr>
        <p:txBody>
          <a:bodyPr lIns="0" tIns="0" rIns="0" bIns="0" anchor="ctr" anchorCtr="0">
            <a:noAutofit/>
          </a:bodyPr>
          <a:lstStyle>
            <a:lvl1pPr marL="0" indent="0" algn="ctr">
              <a:buNone/>
              <a:defRPr sz="1400" b="0" i="0" cap="all" baseline="0">
                <a:solidFill>
                  <a:schemeClr val="bg2"/>
                </a:solidFill>
                <a:latin typeface="Mona Sans Mono" pitchFamily="2" charset="77"/>
                <a:cs typeface="Mona Sans Mono"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Beta / Coming soon / GA / Q120XX</a:t>
            </a:r>
          </a:p>
        </p:txBody>
      </p:sp>
      <p:sp>
        <p:nvSpPr>
          <p:cNvPr id="11" name="Text Placeholder 23">
            <a:extLst>
              <a:ext uri="{FF2B5EF4-FFF2-40B4-BE49-F238E27FC236}">
                <a16:creationId xmlns:a16="http://schemas.microsoft.com/office/drawing/2014/main" id="{78C13ED2-5FA6-0091-83DA-9EB1C3D51C39}"/>
              </a:ext>
            </a:extLst>
          </p:cNvPr>
          <p:cNvSpPr>
            <a:spLocks noGrp="1"/>
          </p:cNvSpPr>
          <p:nvPr>
            <p:ph type="body" sz="quarter" idx="36" hasCustomPrompt="1"/>
          </p:nvPr>
        </p:nvSpPr>
        <p:spPr>
          <a:xfrm>
            <a:off x="2336167" y="5440908"/>
            <a:ext cx="7516494" cy="1226592"/>
          </a:xfrm>
          <a:prstGeom prst="rect">
            <a:avLst/>
          </a:prstGeom>
        </p:spPr>
        <p:txBody>
          <a:bodyPr lIns="0" tIns="0" rIns="0" bIns="0" anchor="ctr" anchorCtr="0">
            <a:noAutofit/>
          </a:bodyPr>
          <a:lstStyle>
            <a:lvl1pPr marL="0" indent="0" algn="ctr">
              <a:lnSpc>
                <a:spcPct val="100000"/>
              </a:lnSpc>
              <a:buNone/>
              <a:defRPr sz="4000" b="0" i="0">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A value prop in sentence case that is 12 words or less</a:t>
            </a:r>
          </a:p>
        </p:txBody>
      </p:sp>
      <p:sp>
        <p:nvSpPr>
          <p:cNvPr id="4" name="Picture Placeholder 20">
            <a:extLst>
              <a:ext uri="{FF2B5EF4-FFF2-40B4-BE49-F238E27FC236}">
                <a16:creationId xmlns:a16="http://schemas.microsoft.com/office/drawing/2014/main" id="{AA4053AD-75A3-1E16-C45D-A4D99AFA25FD}"/>
              </a:ext>
            </a:extLst>
          </p:cNvPr>
          <p:cNvSpPr>
            <a:spLocks noGrp="1"/>
          </p:cNvSpPr>
          <p:nvPr>
            <p:ph type="pic" sz="quarter" idx="37" hasCustomPrompt="1"/>
          </p:nvPr>
        </p:nvSpPr>
        <p:spPr>
          <a:xfrm>
            <a:off x="768033" y="-2714121"/>
            <a:ext cx="10652760" cy="6428741"/>
          </a:xfrm>
          <a:prstGeom prst="roundRect">
            <a:avLst>
              <a:gd name="adj" fmla="val 2672"/>
            </a:avLst>
          </a:prstGeom>
          <a:solidFill>
            <a:schemeClr val="tx2"/>
          </a:solidFill>
          <a:ln>
            <a:noFill/>
          </a:ln>
        </p:spPr>
        <p:txBody>
          <a:bodyPr anchor="b"/>
          <a:lstStyle>
            <a:lvl1pPr algn="ctr">
              <a:defRPr b="0" i="0">
                <a:latin typeface="Mona Sans" pitchFamily="2" charset="77"/>
              </a:defRPr>
            </a:lvl1pPr>
          </a:lstStyle>
          <a:p>
            <a:r>
              <a:rPr lang="en-US"/>
              <a:t>Click to add picture</a:t>
            </a:r>
          </a:p>
        </p:txBody>
      </p:sp>
      <p:sp>
        <p:nvSpPr>
          <p:cNvPr id="2" name="Slide Number Placeholder 4">
            <a:extLst>
              <a:ext uri="{FF2B5EF4-FFF2-40B4-BE49-F238E27FC236}">
                <a16:creationId xmlns:a16="http://schemas.microsoft.com/office/drawing/2014/main" id="{28DADFC1-B15E-D74F-B62C-6BD9E1309173}"/>
              </a:ext>
            </a:extLst>
          </p:cNvPr>
          <p:cNvSpPr>
            <a:spLocks noGrp="1"/>
          </p:cNvSpPr>
          <p:nvPr>
            <p:ph type="sldNum" sz="quarter" idx="38"/>
          </p:nvPr>
        </p:nvSpPr>
        <p:spPr>
          <a:xfrm>
            <a:off x="9344118" y="6356352"/>
            <a:ext cx="2741613" cy="365125"/>
          </a:xfrm>
          <a:prstGeom prst="rect">
            <a:avLst/>
          </a:prstGeom>
        </p:spPr>
        <p:txBody>
          <a:bodyPr/>
          <a:lstStyle/>
          <a:p>
            <a:fld id="{33B31415-8031-C145-812D-7EC4C965D339}" type="slidenum">
              <a:rPr lang="en-US" smtClean="0"/>
              <a:t>‹#›</a:t>
            </a:fld>
            <a:endParaRPr lang="en-US"/>
          </a:p>
        </p:txBody>
      </p:sp>
    </p:spTree>
    <p:extLst>
      <p:ext uri="{BB962C8B-B14F-4D97-AF65-F5344CB8AC3E}">
        <p14:creationId xmlns:p14="http://schemas.microsoft.com/office/powerpoint/2010/main" val="254350506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oadmap slide_2 features">
    <p:bg>
      <p:bgPr>
        <a:solidFill>
          <a:srgbClr val="10141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32D64B8-34E1-4937-25FE-406F84EDC8C7}"/>
              </a:ext>
            </a:extLst>
          </p:cNvPr>
          <p:cNvPicPr>
            <a:picLocks noChangeAspect="1"/>
          </p:cNvPicPr>
          <p:nvPr/>
        </p:nvPicPr>
        <p:blipFill>
          <a:blip r:embed="rId2"/>
          <a:srcRect l="18721" r="18721"/>
          <a:stretch/>
        </p:blipFill>
        <p:spPr>
          <a:xfrm>
            <a:off x="4050340" y="-4693"/>
            <a:ext cx="4064544" cy="3654675"/>
          </a:xfrm>
          <a:prstGeom prst="roundRect">
            <a:avLst>
              <a:gd name="adj" fmla="val 0"/>
            </a:avLst>
          </a:prstGeom>
          <a:noFill/>
          <a:ln>
            <a:noFill/>
          </a:ln>
        </p:spPr>
      </p:pic>
      <p:sp>
        <p:nvSpPr>
          <p:cNvPr id="4" name="Picture Placeholder 17">
            <a:extLst>
              <a:ext uri="{FF2B5EF4-FFF2-40B4-BE49-F238E27FC236}">
                <a16:creationId xmlns:a16="http://schemas.microsoft.com/office/drawing/2014/main" id="{AE72DC64-3427-AFC6-843B-C22989B5E75E}"/>
              </a:ext>
            </a:extLst>
          </p:cNvPr>
          <p:cNvSpPr>
            <a:spLocks noGrp="1"/>
          </p:cNvSpPr>
          <p:nvPr>
            <p:ph type="pic" sz="quarter" idx="39" hasCustomPrompt="1"/>
          </p:nvPr>
        </p:nvSpPr>
        <p:spPr>
          <a:xfrm>
            <a:off x="4043599" y="0"/>
            <a:ext cx="4069080" cy="3657600"/>
          </a:xfrm>
          <a:prstGeom prst="roundRect">
            <a:avLst>
              <a:gd name="adj" fmla="val 0"/>
            </a:avLst>
          </a:prstGeom>
          <a:noFill/>
          <a:ln>
            <a:noFill/>
          </a:ln>
          <a:effectLst/>
        </p:spPr>
        <p:txBody>
          <a:bodyPr anchor="b"/>
          <a:lstStyle>
            <a:lvl1pPr algn="ctr">
              <a:defRPr sz="1200">
                <a:latin typeface="Mona Sans" pitchFamily="2" charset="77"/>
              </a:defRPr>
            </a:lvl1pPr>
          </a:lstStyle>
          <a:p>
            <a:r>
              <a:rPr lang="en-US"/>
              <a:t>Click to add </a:t>
            </a:r>
            <a:br>
              <a:rPr lang="en-US"/>
            </a:br>
            <a:r>
              <a:rPr lang="en-US" err="1"/>
              <a:t>png</a:t>
            </a:r>
            <a:r>
              <a:rPr lang="en-US"/>
              <a:t> screenshot of UIC</a:t>
            </a:r>
          </a:p>
        </p:txBody>
      </p:sp>
      <p:sp>
        <p:nvSpPr>
          <p:cNvPr id="10" name="Text Placeholder 23">
            <a:extLst>
              <a:ext uri="{FF2B5EF4-FFF2-40B4-BE49-F238E27FC236}">
                <a16:creationId xmlns:a16="http://schemas.microsoft.com/office/drawing/2014/main" id="{A92CA3AF-B2EB-3185-F18B-A668DC3EAA86}"/>
              </a:ext>
            </a:extLst>
          </p:cNvPr>
          <p:cNvSpPr>
            <a:spLocks noGrp="1"/>
          </p:cNvSpPr>
          <p:nvPr>
            <p:ph type="body" sz="quarter" idx="31" hasCustomPrompt="1"/>
          </p:nvPr>
        </p:nvSpPr>
        <p:spPr>
          <a:xfrm>
            <a:off x="418133" y="301752"/>
            <a:ext cx="3215718" cy="415144"/>
          </a:xfrm>
          <a:prstGeom prst="rect">
            <a:avLst/>
          </a:prstGeom>
        </p:spPr>
        <p:txBody>
          <a:bodyPr lIns="0" tIns="0" rIns="0" bIns="0" anchor="ctr" anchorCtr="0">
            <a:noAutofit/>
          </a:bodyPr>
          <a:lstStyle>
            <a:lvl1pPr marL="0" indent="0" algn="l">
              <a:buNone/>
              <a:defRPr sz="1400" b="0" i="0" cap="all" baseline="0">
                <a:solidFill>
                  <a:schemeClr val="bg2"/>
                </a:solidFill>
                <a:latin typeface="Mona Sans Mono" pitchFamily="2" charset="77"/>
                <a:cs typeface="Arial" panose="020B0604020202020204" pitchFamily="34" charset="0"/>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Optional header</a:t>
            </a:r>
          </a:p>
        </p:txBody>
      </p:sp>
      <p:sp>
        <p:nvSpPr>
          <p:cNvPr id="13" name="Text Placeholder 23">
            <a:extLst>
              <a:ext uri="{FF2B5EF4-FFF2-40B4-BE49-F238E27FC236}">
                <a16:creationId xmlns:a16="http://schemas.microsoft.com/office/drawing/2014/main" id="{9B274079-B7C8-86A7-F089-E3FEB120327B}"/>
              </a:ext>
            </a:extLst>
          </p:cNvPr>
          <p:cNvSpPr>
            <a:spLocks noGrp="1"/>
          </p:cNvSpPr>
          <p:nvPr>
            <p:ph type="body" sz="quarter" idx="32" hasCustomPrompt="1"/>
          </p:nvPr>
        </p:nvSpPr>
        <p:spPr>
          <a:xfrm>
            <a:off x="4256018" y="4103094"/>
            <a:ext cx="3656389" cy="457200"/>
          </a:xfrm>
          <a:prstGeom prst="rect">
            <a:avLst/>
          </a:prstGeom>
        </p:spPr>
        <p:txBody>
          <a:bodyPr lIns="0" tIns="0" rIns="0" bIns="0" anchor="b" anchorCtr="0">
            <a:noAutofit/>
          </a:bodyPr>
          <a:lstStyle>
            <a:lvl1pPr marL="0" indent="0" algn="l">
              <a:buNone/>
              <a:defRPr sz="2399" b="0" i="0">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New feature/tool</a:t>
            </a:r>
          </a:p>
        </p:txBody>
      </p:sp>
      <p:sp>
        <p:nvSpPr>
          <p:cNvPr id="14" name="Text Placeholder 23">
            <a:extLst>
              <a:ext uri="{FF2B5EF4-FFF2-40B4-BE49-F238E27FC236}">
                <a16:creationId xmlns:a16="http://schemas.microsoft.com/office/drawing/2014/main" id="{6D7792B5-B94C-2AB1-FA51-FFF827B09E02}"/>
              </a:ext>
            </a:extLst>
          </p:cNvPr>
          <p:cNvSpPr>
            <a:spLocks noGrp="1"/>
          </p:cNvSpPr>
          <p:nvPr>
            <p:ph type="body" sz="quarter" idx="33" hasCustomPrompt="1"/>
          </p:nvPr>
        </p:nvSpPr>
        <p:spPr>
          <a:xfrm>
            <a:off x="4256020" y="5840339"/>
            <a:ext cx="3656388" cy="600424"/>
          </a:xfrm>
          <a:prstGeom prst="rect">
            <a:avLst/>
          </a:prstGeom>
        </p:spPr>
        <p:txBody>
          <a:bodyPr lIns="0" tIns="0" rIns="0" bIns="0" anchor="b">
            <a:noAutofit/>
          </a:bodyPr>
          <a:lstStyle>
            <a:lvl1pPr marL="0" indent="0" algn="l">
              <a:buNone/>
              <a:defRPr sz="1600" b="0" i="0">
                <a:solidFill>
                  <a:schemeClr val="bg2"/>
                </a:solidFill>
                <a:latin typeface="Mona Sans" pitchFamily="2" charset="77"/>
                <a:cs typeface="Mona Sans"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Keep your description under three lines of text</a:t>
            </a:r>
          </a:p>
        </p:txBody>
      </p:sp>
      <p:sp>
        <p:nvSpPr>
          <p:cNvPr id="20" name="Text Placeholder 23">
            <a:extLst>
              <a:ext uri="{FF2B5EF4-FFF2-40B4-BE49-F238E27FC236}">
                <a16:creationId xmlns:a16="http://schemas.microsoft.com/office/drawing/2014/main" id="{8A38638D-9B3C-6593-76D6-29FA91061726}"/>
              </a:ext>
            </a:extLst>
          </p:cNvPr>
          <p:cNvSpPr>
            <a:spLocks noGrp="1"/>
          </p:cNvSpPr>
          <p:nvPr>
            <p:ph type="body" sz="quarter" idx="42" hasCustomPrompt="1"/>
          </p:nvPr>
        </p:nvSpPr>
        <p:spPr>
          <a:xfrm>
            <a:off x="4256020" y="3856809"/>
            <a:ext cx="3656388" cy="228536"/>
          </a:xfrm>
          <a:prstGeom prst="rect">
            <a:avLst/>
          </a:prstGeom>
        </p:spPr>
        <p:txBody>
          <a:bodyPr lIns="0" tIns="0" rIns="0" bIns="0" anchor="ctr" anchorCtr="0">
            <a:noAutofit/>
          </a:bodyPr>
          <a:lstStyle>
            <a:lvl1pPr marL="0" indent="0" algn="l">
              <a:buNone/>
              <a:defRPr sz="1400" b="0" i="0" cap="all" baseline="0">
                <a:solidFill>
                  <a:schemeClr val="bg2"/>
                </a:solidFill>
                <a:latin typeface="Mona Sans Mono" pitchFamily="2" charset="77"/>
                <a:cs typeface="Arial" panose="020B0604020202020204" pitchFamily="34" charset="0"/>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Beta / Coming soon</a:t>
            </a:r>
          </a:p>
        </p:txBody>
      </p:sp>
      <p:sp>
        <p:nvSpPr>
          <p:cNvPr id="5" name="Title 4">
            <a:extLst>
              <a:ext uri="{FF2B5EF4-FFF2-40B4-BE49-F238E27FC236}">
                <a16:creationId xmlns:a16="http://schemas.microsoft.com/office/drawing/2014/main" id="{D33068AF-5248-6ECA-76ED-E3B354860133}"/>
              </a:ext>
            </a:extLst>
          </p:cNvPr>
          <p:cNvSpPr>
            <a:spLocks noGrp="1"/>
          </p:cNvSpPr>
          <p:nvPr>
            <p:ph type="title" hasCustomPrompt="1"/>
          </p:nvPr>
        </p:nvSpPr>
        <p:spPr>
          <a:xfrm>
            <a:off x="418133" y="820123"/>
            <a:ext cx="3215718" cy="3953764"/>
          </a:xfrm>
          <a:prstGeom prst="rect">
            <a:avLst/>
          </a:prstGeom>
        </p:spPr>
        <p:txBody>
          <a:bodyPr lIns="0" tIns="0" rIns="0" bIns="0"/>
          <a:lstStyle>
            <a:lvl1pPr>
              <a:defRPr sz="4000" b="0" i="0">
                <a:latin typeface="Mona Sans Display" pitchFamily="2" charset="77"/>
                <a:cs typeface="Mona Sans Display" pitchFamily="2" charset="77"/>
              </a:defRPr>
            </a:lvl1pPr>
          </a:lstStyle>
          <a:p>
            <a:r>
              <a:rPr lang="en-US" dirty="0"/>
              <a:t>A value prop in sentence case that is 12 words or less</a:t>
            </a:r>
          </a:p>
        </p:txBody>
      </p:sp>
      <p:sp>
        <p:nvSpPr>
          <p:cNvPr id="18" name="Text Placeholder 23">
            <a:extLst>
              <a:ext uri="{FF2B5EF4-FFF2-40B4-BE49-F238E27FC236}">
                <a16:creationId xmlns:a16="http://schemas.microsoft.com/office/drawing/2014/main" id="{3BDF527A-805F-6A5C-6909-613A0CCB78E2}"/>
              </a:ext>
            </a:extLst>
          </p:cNvPr>
          <p:cNvSpPr>
            <a:spLocks noGrp="1"/>
          </p:cNvSpPr>
          <p:nvPr>
            <p:ph type="body" sz="quarter" idx="34" hasCustomPrompt="1"/>
          </p:nvPr>
        </p:nvSpPr>
        <p:spPr>
          <a:xfrm>
            <a:off x="418133" y="4876638"/>
            <a:ext cx="3215718" cy="1564127"/>
          </a:xfrm>
          <a:prstGeom prst="rect">
            <a:avLst/>
          </a:prstGeom>
        </p:spPr>
        <p:txBody>
          <a:bodyPr lIns="0" tIns="0" rIns="0" bIns="0" anchor="b" anchorCtr="0">
            <a:noAutofit/>
          </a:bodyPr>
          <a:lstStyle>
            <a:lvl1pPr marL="0" indent="0" algn="l">
              <a:buNone/>
              <a:defRPr sz="1800" b="0" i="0">
                <a:solidFill>
                  <a:schemeClr val="bg2"/>
                </a:solidFill>
                <a:latin typeface="Mona Sans" pitchFamily="2" charset="77"/>
                <a:cs typeface="Arial" panose="020B0604020202020204" pitchFamily="34" charset="0"/>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Supporting text if applicable. Keep it short and sweet.</a:t>
            </a:r>
          </a:p>
        </p:txBody>
      </p:sp>
      <p:pic>
        <p:nvPicPr>
          <p:cNvPr id="23" name="Picture 22">
            <a:extLst>
              <a:ext uri="{FF2B5EF4-FFF2-40B4-BE49-F238E27FC236}">
                <a16:creationId xmlns:a16="http://schemas.microsoft.com/office/drawing/2014/main" id="{6DBFFA00-0090-743F-31E3-B41493168580}"/>
              </a:ext>
            </a:extLst>
          </p:cNvPr>
          <p:cNvPicPr>
            <a:picLocks noChangeAspect="1"/>
          </p:cNvPicPr>
          <p:nvPr userDrawn="1"/>
        </p:nvPicPr>
        <p:blipFill>
          <a:blip r:embed="rId2"/>
          <a:srcRect l="18720" r="18720"/>
          <a:stretch/>
        </p:blipFill>
        <p:spPr>
          <a:xfrm>
            <a:off x="8124156" y="1"/>
            <a:ext cx="4064669" cy="3654675"/>
          </a:xfrm>
          <a:prstGeom prst="roundRect">
            <a:avLst>
              <a:gd name="adj" fmla="val 0"/>
            </a:avLst>
          </a:prstGeom>
          <a:noFill/>
          <a:ln>
            <a:noFill/>
          </a:ln>
        </p:spPr>
      </p:pic>
      <p:sp>
        <p:nvSpPr>
          <p:cNvPr id="25" name="Text Placeholder 23">
            <a:extLst>
              <a:ext uri="{FF2B5EF4-FFF2-40B4-BE49-F238E27FC236}">
                <a16:creationId xmlns:a16="http://schemas.microsoft.com/office/drawing/2014/main" id="{7527AE50-1001-CF95-24AB-048A0B32CA15}"/>
              </a:ext>
            </a:extLst>
          </p:cNvPr>
          <p:cNvSpPr>
            <a:spLocks noGrp="1"/>
          </p:cNvSpPr>
          <p:nvPr>
            <p:ph type="body" sz="quarter" idx="43" hasCustomPrompt="1"/>
          </p:nvPr>
        </p:nvSpPr>
        <p:spPr>
          <a:xfrm>
            <a:off x="8324606" y="4103094"/>
            <a:ext cx="3675307" cy="457200"/>
          </a:xfrm>
          <a:prstGeom prst="rect">
            <a:avLst/>
          </a:prstGeom>
        </p:spPr>
        <p:txBody>
          <a:bodyPr lIns="0" tIns="0" rIns="0" bIns="0" anchor="b" anchorCtr="0">
            <a:noAutofit/>
          </a:bodyPr>
          <a:lstStyle>
            <a:lvl1pPr marL="0" indent="0" algn="l">
              <a:buNone/>
              <a:defRPr sz="2399" b="0" i="0">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New feature/tool</a:t>
            </a:r>
          </a:p>
        </p:txBody>
      </p:sp>
      <p:sp>
        <p:nvSpPr>
          <p:cNvPr id="26" name="Text Placeholder 23">
            <a:extLst>
              <a:ext uri="{FF2B5EF4-FFF2-40B4-BE49-F238E27FC236}">
                <a16:creationId xmlns:a16="http://schemas.microsoft.com/office/drawing/2014/main" id="{A3E129A8-D1A6-079E-E3A8-918C1C1541DD}"/>
              </a:ext>
            </a:extLst>
          </p:cNvPr>
          <p:cNvSpPr>
            <a:spLocks noGrp="1"/>
          </p:cNvSpPr>
          <p:nvPr>
            <p:ph type="body" sz="quarter" idx="44" hasCustomPrompt="1"/>
          </p:nvPr>
        </p:nvSpPr>
        <p:spPr>
          <a:xfrm>
            <a:off x="8324606" y="5840339"/>
            <a:ext cx="3675307" cy="600424"/>
          </a:xfrm>
          <a:prstGeom prst="rect">
            <a:avLst/>
          </a:prstGeom>
        </p:spPr>
        <p:txBody>
          <a:bodyPr lIns="0" tIns="0" rIns="0" bIns="0" anchor="b">
            <a:noAutofit/>
          </a:bodyPr>
          <a:lstStyle>
            <a:lvl1pPr marL="0" indent="0" algn="l">
              <a:buNone/>
              <a:defRPr sz="1600" b="0" i="0">
                <a:solidFill>
                  <a:schemeClr val="bg2"/>
                </a:solidFill>
                <a:latin typeface="Mona Sans" pitchFamily="2" charset="77"/>
                <a:cs typeface="Mona Sans"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Keep your description under three lines of text</a:t>
            </a:r>
          </a:p>
        </p:txBody>
      </p:sp>
      <p:sp>
        <p:nvSpPr>
          <p:cNvPr id="27" name="Text Placeholder 23">
            <a:extLst>
              <a:ext uri="{FF2B5EF4-FFF2-40B4-BE49-F238E27FC236}">
                <a16:creationId xmlns:a16="http://schemas.microsoft.com/office/drawing/2014/main" id="{1B428CA3-4C5F-B04A-F35D-C687AF6E7285}"/>
              </a:ext>
            </a:extLst>
          </p:cNvPr>
          <p:cNvSpPr>
            <a:spLocks noGrp="1"/>
          </p:cNvSpPr>
          <p:nvPr>
            <p:ph type="body" sz="quarter" idx="45" hasCustomPrompt="1"/>
          </p:nvPr>
        </p:nvSpPr>
        <p:spPr>
          <a:xfrm>
            <a:off x="8324606" y="3856809"/>
            <a:ext cx="3675307" cy="228536"/>
          </a:xfrm>
          <a:prstGeom prst="rect">
            <a:avLst/>
          </a:prstGeom>
        </p:spPr>
        <p:txBody>
          <a:bodyPr lIns="0" tIns="0" rIns="0" bIns="0" anchor="ctr" anchorCtr="0">
            <a:noAutofit/>
          </a:bodyPr>
          <a:lstStyle>
            <a:lvl1pPr marL="0" indent="0" algn="l">
              <a:buNone/>
              <a:defRPr sz="1400" b="0" i="0" cap="all" baseline="0">
                <a:solidFill>
                  <a:schemeClr val="bg2"/>
                </a:solidFill>
                <a:latin typeface="Mona Sans Mono" pitchFamily="2" charset="77"/>
                <a:cs typeface="Arial" panose="020B0604020202020204" pitchFamily="34" charset="0"/>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Beta / Coming soon</a:t>
            </a:r>
          </a:p>
        </p:txBody>
      </p:sp>
      <p:sp>
        <p:nvSpPr>
          <p:cNvPr id="31" name="Picture Placeholder 17">
            <a:extLst>
              <a:ext uri="{FF2B5EF4-FFF2-40B4-BE49-F238E27FC236}">
                <a16:creationId xmlns:a16="http://schemas.microsoft.com/office/drawing/2014/main" id="{E46D96F4-1674-24FD-1942-9EEC6A304D4D}"/>
              </a:ext>
            </a:extLst>
          </p:cNvPr>
          <p:cNvSpPr>
            <a:spLocks noGrp="1"/>
          </p:cNvSpPr>
          <p:nvPr>
            <p:ph type="pic" sz="quarter" idx="46" hasCustomPrompt="1"/>
          </p:nvPr>
        </p:nvSpPr>
        <p:spPr>
          <a:xfrm>
            <a:off x="8119746" y="0"/>
            <a:ext cx="4069080" cy="3657600"/>
          </a:xfrm>
          <a:prstGeom prst="roundRect">
            <a:avLst>
              <a:gd name="adj" fmla="val 0"/>
            </a:avLst>
          </a:prstGeom>
          <a:noFill/>
          <a:ln>
            <a:noFill/>
          </a:ln>
          <a:effectLst/>
        </p:spPr>
        <p:txBody>
          <a:bodyPr anchor="b"/>
          <a:lstStyle>
            <a:lvl1pPr algn="ctr">
              <a:defRPr sz="1200">
                <a:latin typeface="Mona Sans" pitchFamily="2" charset="77"/>
              </a:defRPr>
            </a:lvl1pPr>
          </a:lstStyle>
          <a:p>
            <a:r>
              <a:rPr lang="en-US"/>
              <a:t>Click to add </a:t>
            </a:r>
            <a:br>
              <a:rPr lang="en-US"/>
            </a:br>
            <a:r>
              <a:rPr lang="en-US" err="1"/>
              <a:t>png</a:t>
            </a:r>
            <a:r>
              <a:rPr lang="en-US"/>
              <a:t> screenshot of UIC</a:t>
            </a:r>
          </a:p>
        </p:txBody>
      </p:sp>
      <p:sp>
        <p:nvSpPr>
          <p:cNvPr id="11" name="Rectangle 10">
            <a:extLst>
              <a:ext uri="{FF2B5EF4-FFF2-40B4-BE49-F238E27FC236}">
                <a16:creationId xmlns:a16="http://schemas.microsoft.com/office/drawing/2014/main" id="{6ECFED61-0236-6830-E78A-899470D8F08B}"/>
              </a:ext>
            </a:extLst>
          </p:cNvPr>
          <p:cNvSpPr/>
          <p:nvPr userDrawn="1"/>
        </p:nvSpPr>
        <p:spPr>
          <a:xfrm rot="16200000">
            <a:off x="612195" y="3419856"/>
            <a:ext cx="6858000" cy="18289"/>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Rectangle 21">
            <a:extLst>
              <a:ext uri="{FF2B5EF4-FFF2-40B4-BE49-F238E27FC236}">
                <a16:creationId xmlns:a16="http://schemas.microsoft.com/office/drawing/2014/main" id="{5A312473-7A6A-2787-D94B-D07AC44EC650}"/>
              </a:ext>
            </a:extLst>
          </p:cNvPr>
          <p:cNvSpPr/>
          <p:nvPr userDrawn="1"/>
        </p:nvSpPr>
        <p:spPr>
          <a:xfrm rot="16200000">
            <a:off x="4690584" y="3424428"/>
            <a:ext cx="6858000" cy="9144"/>
          </a:xfrm>
          <a:prstGeom prst="rect">
            <a:avLst/>
          </a:prstGeom>
          <a:solidFill>
            <a:srgbClr val="9096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lide Number Placeholder 4">
            <a:extLst>
              <a:ext uri="{FF2B5EF4-FFF2-40B4-BE49-F238E27FC236}">
                <a16:creationId xmlns:a16="http://schemas.microsoft.com/office/drawing/2014/main" id="{9DC69B10-7AC9-3E69-53D1-C8A3043B37F9}"/>
              </a:ext>
            </a:extLst>
          </p:cNvPr>
          <p:cNvSpPr>
            <a:spLocks noGrp="1"/>
          </p:cNvSpPr>
          <p:nvPr>
            <p:ph type="sldNum" sz="quarter" idx="37"/>
          </p:nvPr>
        </p:nvSpPr>
        <p:spPr>
          <a:xfrm>
            <a:off x="9344118" y="6356352"/>
            <a:ext cx="2741613" cy="365125"/>
          </a:xfrm>
          <a:prstGeom prst="rect">
            <a:avLst/>
          </a:prstGeom>
        </p:spPr>
        <p:txBody>
          <a:bodyPr/>
          <a:lstStyle/>
          <a:p>
            <a:fld id="{33B31415-8031-C145-812D-7EC4C965D339}" type="slidenum">
              <a:rPr lang="en-US" smtClean="0"/>
              <a:t>‹#›</a:t>
            </a:fld>
            <a:endParaRPr lang="en-US"/>
          </a:p>
        </p:txBody>
      </p:sp>
    </p:spTree>
    <p:extLst>
      <p:ext uri="{BB962C8B-B14F-4D97-AF65-F5344CB8AC3E}">
        <p14:creationId xmlns:p14="http://schemas.microsoft.com/office/powerpoint/2010/main" val="328761648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Roadmap slide_3 features">
    <p:bg>
      <p:bgPr>
        <a:solidFill>
          <a:srgbClr val="101411"/>
        </a:solidFill>
        <a:effectLst/>
      </p:bgPr>
    </p:bg>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E0847312-12CA-8F39-AA6F-6ADB6D54C29B}"/>
              </a:ext>
            </a:extLst>
          </p:cNvPr>
          <p:cNvPicPr>
            <a:picLocks noChangeAspect="1"/>
          </p:cNvPicPr>
          <p:nvPr userDrawn="1"/>
        </p:nvPicPr>
        <p:blipFill>
          <a:blip r:embed="rId2"/>
          <a:srcRect l="11062" r="11062"/>
          <a:stretch/>
        </p:blipFill>
        <p:spPr>
          <a:xfrm>
            <a:off x="0" y="1643035"/>
            <a:ext cx="4051542" cy="2926405"/>
          </a:xfrm>
          <a:prstGeom prst="roundRect">
            <a:avLst>
              <a:gd name="adj" fmla="val 0"/>
            </a:avLst>
          </a:prstGeom>
          <a:noFill/>
          <a:ln>
            <a:noFill/>
          </a:ln>
        </p:spPr>
      </p:pic>
      <p:pic>
        <p:nvPicPr>
          <p:cNvPr id="42" name="Picture 41">
            <a:extLst>
              <a:ext uri="{FF2B5EF4-FFF2-40B4-BE49-F238E27FC236}">
                <a16:creationId xmlns:a16="http://schemas.microsoft.com/office/drawing/2014/main" id="{2D86813C-723F-2AAB-C542-CA738940D3CC}"/>
              </a:ext>
            </a:extLst>
          </p:cNvPr>
          <p:cNvPicPr>
            <a:picLocks noChangeAspect="1"/>
          </p:cNvPicPr>
          <p:nvPr userDrawn="1"/>
        </p:nvPicPr>
        <p:blipFill>
          <a:blip r:embed="rId2"/>
          <a:srcRect l="10734" r="10734"/>
          <a:stretch/>
        </p:blipFill>
        <p:spPr>
          <a:xfrm>
            <a:off x="4051606" y="1643035"/>
            <a:ext cx="4085614" cy="2926405"/>
          </a:xfrm>
          <a:prstGeom prst="roundRect">
            <a:avLst>
              <a:gd name="adj" fmla="val 0"/>
            </a:avLst>
          </a:prstGeom>
          <a:noFill/>
          <a:ln>
            <a:noFill/>
          </a:ln>
        </p:spPr>
      </p:pic>
      <p:pic>
        <p:nvPicPr>
          <p:cNvPr id="43" name="Picture 42">
            <a:extLst>
              <a:ext uri="{FF2B5EF4-FFF2-40B4-BE49-F238E27FC236}">
                <a16:creationId xmlns:a16="http://schemas.microsoft.com/office/drawing/2014/main" id="{6AD17D1C-96CB-E045-494D-28BE8A143F9C}"/>
              </a:ext>
            </a:extLst>
          </p:cNvPr>
          <p:cNvPicPr>
            <a:picLocks noChangeAspect="1"/>
          </p:cNvPicPr>
          <p:nvPr userDrawn="1"/>
        </p:nvPicPr>
        <p:blipFill>
          <a:blip r:embed="rId2"/>
          <a:srcRect l="11111" r="11111"/>
          <a:stretch/>
        </p:blipFill>
        <p:spPr>
          <a:xfrm>
            <a:off x="8142460" y="1643035"/>
            <a:ext cx="4046366" cy="2926405"/>
          </a:xfrm>
          <a:prstGeom prst="roundRect">
            <a:avLst>
              <a:gd name="adj" fmla="val 0"/>
            </a:avLst>
          </a:prstGeom>
          <a:noFill/>
          <a:ln>
            <a:noFill/>
          </a:ln>
        </p:spPr>
      </p:pic>
      <p:sp>
        <p:nvSpPr>
          <p:cNvPr id="2" name="Rectangle 1">
            <a:extLst>
              <a:ext uri="{FF2B5EF4-FFF2-40B4-BE49-F238E27FC236}">
                <a16:creationId xmlns:a16="http://schemas.microsoft.com/office/drawing/2014/main" id="{B18D77D3-DF7D-EE7C-7AE3-D2BF0934CB3F}"/>
              </a:ext>
            </a:extLst>
          </p:cNvPr>
          <p:cNvSpPr/>
          <p:nvPr userDrawn="1"/>
        </p:nvSpPr>
        <p:spPr>
          <a:xfrm>
            <a:off x="-64" y="1624745"/>
            <a:ext cx="12188952" cy="18288"/>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Text Placeholder 23">
            <a:extLst>
              <a:ext uri="{FF2B5EF4-FFF2-40B4-BE49-F238E27FC236}">
                <a16:creationId xmlns:a16="http://schemas.microsoft.com/office/drawing/2014/main" id="{DAE2A4A7-43BA-83E1-35C9-AF7736C4A39E}"/>
              </a:ext>
            </a:extLst>
          </p:cNvPr>
          <p:cNvSpPr>
            <a:spLocks noGrp="1"/>
          </p:cNvSpPr>
          <p:nvPr>
            <p:ph type="body" sz="quarter" idx="35" hasCustomPrompt="1"/>
          </p:nvPr>
        </p:nvSpPr>
        <p:spPr>
          <a:xfrm>
            <a:off x="401038" y="261001"/>
            <a:ext cx="11408376" cy="448550"/>
          </a:xfrm>
          <a:prstGeom prst="rect">
            <a:avLst/>
          </a:prstGeom>
        </p:spPr>
        <p:txBody>
          <a:bodyPr lIns="0" tIns="0" rIns="0" bIns="0" anchor="ctr" anchorCtr="0">
            <a:noAutofit/>
          </a:bodyPr>
          <a:lstStyle>
            <a:lvl1pPr marL="0" indent="0" algn="l">
              <a:buNone/>
              <a:defRPr sz="1400" b="0" i="0" cap="all" baseline="0">
                <a:solidFill>
                  <a:schemeClr val="bg2"/>
                </a:solidFill>
                <a:latin typeface="Mona Sans Mono" pitchFamily="2" charset="77"/>
                <a:cs typeface="Mona Sans Mono"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Optional header</a:t>
            </a:r>
          </a:p>
        </p:txBody>
      </p:sp>
      <p:sp>
        <p:nvSpPr>
          <p:cNvPr id="7" name="Text Placeholder 23">
            <a:extLst>
              <a:ext uri="{FF2B5EF4-FFF2-40B4-BE49-F238E27FC236}">
                <a16:creationId xmlns:a16="http://schemas.microsoft.com/office/drawing/2014/main" id="{8583063B-551E-0136-37C6-776A6A57B3EE}"/>
              </a:ext>
            </a:extLst>
          </p:cNvPr>
          <p:cNvSpPr>
            <a:spLocks noGrp="1"/>
          </p:cNvSpPr>
          <p:nvPr>
            <p:ph type="body" sz="quarter" idx="36" hasCustomPrompt="1"/>
          </p:nvPr>
        </p:nvSpPr>
        <p:spPr>
          <a:xfrm>
            <a:off x="401035" y="789646"/>
            <a:ext cx="11408378" cy="520339"/>
          </a:xfrm>
          <a:prstGeom prst="rect">
            <a:avLst/>
          </a:prstGeom>
        </p:spPr>
        <p:txBody>
          <a:bodyPr lIns="0" tIns="0" rIns="0" bIns="0" anchor="ctr" anchorCtr="0">
            <a:noAutofit/>
          </a:bodyPr>
          <a:lstStyle>
            <a:lvl1pPr marL="0" indent="0" algn="l">
              <a:lnSpc>
                <a:spcPct val="100000"/>
              </a:lnSpc>
              <a:buNone/>
              <a:defRPr sz="4000" b="0" i="0">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Title should be 10 words or less</a:t>
            </a:r>
          </a:p>
        </p:txBody>
      </p:sp>
      <p:sp>
        <p:nvSpPr>
          <p:cNvPr id="27" name="Picture Placeholder 17">
            <a:extLst>
              <a:ext uri="{FF2B5EF4-FFF2-40B4-BE49-F238E27FC236}">
                <a16:creationId xmlns:a16="http://schemas.microsoft.com/office/drawing/2014/main" id="{86A42130-1691-8EF0-A132-4D8D89F0B4D2}"/>
              </a:ext>
            </a:extLst>
          </p:cNvPr>
          <p:cNvSpPr>
            <a:spLocks noGrp="1"/>
          </p:cNvSpPr>
          <p:nvPr>
            <p:ph type="pic" sz="quarter" idx="39" hasCustomPrompt="1"/>
          </p:nvPr>
        </p:nvSpPr>
        <p:spPr>
          <a:xfrm>
            <a:off x="0" y="1660784"/>
            <a:ext cx="4051542" cy="2926407"/>
          </a:xfrm>
          <a:prstGeom prst="roundRect">
            <a:avLst>
              <a:gd name="adj" fmla="val 0"/>
            </a:avLst>
          </a:prstGeom>
          <a:noFill/>
          <a:ln>
            <a:noFill/>
          </a:ln>
          <a:effectLst/>
        </p:spPr>
        <p:txBody>
          <a:bodyPr anchor="b"/>
          <a:lstStyle>
            <a:lvl1pPr algn="ctr">
              <a:defRPr sz="1200">
                <a:latin typeface="Mona Sans" pitchFamily="2" charset="77"/>
              </a:defRPr>
            </a:lvl1pPr>
          </a:lstStyle>
          <a:p>
            <a:r>
              <a:rPr lang="en-US"/>
              <a:t>Click to add </a:t>
            </a:r>
            <a:br>
              <a:rPr lang="en-US"/>
            </a:br>
            <a:r>
              <a:rPr lang="en-US" err="1"/>
              <a:t>png</a:t>
            </a:r>
            <a:r>
              <a:rPr lang="en-US"/>
              <a:t> screenshot of UIC</a:t>
            </a:r>
          </a:p>
        </p:txBody>
      </p:sp>
      <p:sp>
        <p:nvSpPr>
          <p:cNvPr id="28" name="Text Placeholder 23">
            <a:extLst>
              <a:ext uri="{FF2B5EF4-FFF2-40B4-BE49-F238E27FC236}">
                <a16:creationId xmlns:a16="http://schemas.microsoft.com/office/drawing/2014/main" id="{576BED89-B97F-616B-3513-F2A30485F93B}"/>
              </a:ext>
            </a:extLst>
          </p:cNvPr>
          <p:cNvSpPr>
            <a:spLocks noGrp="1"/>
          </p:cNvSpPr>
          <p:nvPr>
            <p:ph type="body" sz="quarter" idx="32" hasCustomPrompt="1"/>
          </p:nvPr>
        </p:nvSpPr>
        <p:spPr>
          <a:xfrm>
            <a:off x="400425" y="4986367"/>
            <a:ext cx="3258482" cy="457200"/>
          </a:xfrm>
          <a:prstGeom prst="rect">
            <a:avLst/>
          </a:prstGeom>
        </p:spPr>
        <p:txBody>
          <a:bodyPr lIns="0" tIns="0" rIns="0" bIns="0" anchor="b" anchorCtr="0">
            <a:noAutofit/>
          </a:bodyPr>
          <a:lstStyle>
            <a:lvl1pPr marL="0" indent="0" algn="l">
              <a:buNone/>
              <a:defRPr sz="2399" b="0" i="0">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New feature/tool</a:t>
            </a:r>
          </a:p>
        </p:txBody>
      </p:sp>
      <p:sp>
        <p:nvSpPr>
          <p:cNvPr id="29" name="Text Placeholder 23">
            <a:extLst>
              <a:ext uri="{FF2B5EF4-FFF2-40B4-BE49-F238E27FC236}">
                <a16:creationId xmlns:a16="http://schemas.microsoft.com/office/drawing/2014/main" id="{A7D7130F-501F-F3C1-83F6-1673E21F39CD}"/>
              </a:ext>
            </a:extLst>
          </p:cNvPr>
          <p:cNvSpPr>
            <a:spLocks noGrp="1"/>
          </p:cNvSpPr>
          <p:nvPr>
            <p:ph type="body" sz="quarter" idx="33" hasCustomPrompt="1"/>
          </p:nvPr>
        </p:nvSpPr>
        <p:spPr>
          <a:xfrm>
            <a:off x="400427" y="6066121"/>
            <a:ext cx="3258481" cy="600424"/>
          </a:xfrm>
          <a:prstGeom prst="rect">
            <a:avLst/>
          </a:prstGeom>
        </p:spPr>
        <p:txBody>
          <a:bodyPr lIns="0" tIns="0" rIns="0" bIns="0" anchor="b">
            <a:noAutofit/>
          </a:bodyPr>
          <a:lstStyle>
            <a:lvl1pPr marL="0" indent="0" algn="l">
              <a:buNone/>
              <a:defRPr sz="1600" b="0" i="0">
                <a:solidFill>
                  <a:schemeClr val="bg2"/>
                </a:solidFill>
                <a:latin typeface="Mona Sans" pitchFamily="2" charset="77"/>
                <a:cs typeface="Mona Sans"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Keep your description under three lines of text</a:t>
            </a:r>
          </a:p>
        </p:txBody>
      </p:sp>
      <p:sp>
        <p:nvSpPr>
          <p:cNvPr id="30" name="Text Placeholder 23">
            <a:extLst>
              <a:ext uri="{FF2B5EF4-FFF2-40B4-BE49-F238E27FC236}">
                <a16:creationId xmlns:a16="http://schemas.microsoft.com/office/drawing/2014/main" id="{FE5D7148-4C97-DED7-8FA3-92FE8019279E}"/>
              </a:ext>
            </a:extLst>
          </p:cNvPr>
          <p:cNvSpPr>
            <a:spLocks noGrp="1"/>
          </p:cNvSpPr>
          <p:nvPr>
            <p:ph type="body" sz="quarter" idx="42" hasCustomPrompt="1"/>
          </p:nvPr>
        </p:nvSpPr>
        <p:spPr>
          <a:xfrm>
            <a:off x="400427" y="4740082"/>
            <a:ext cx="3258481" cy="228536"/>
          </a:xfrm>
          <a:prstGeom prst="rect">
            <a:avLst/>
          </a:prstGeom>
        </p:spPr>
        <p:txBody>
          <a:bodyPr lIns="0" tIns="0" rIns="0" bIns="0" anchor="ctr" anchorCtr="0">
            <a:noAutofit/>
          </a:bodyPr>
          <a:lstStyle>
            <a:lvl1pPr marL="0" indent="0" algn="l">
              <a:buNone/>
              <a:defRPr sz="1400" b="0" i="0" cap="all" baseline="0">
                <a:solidFill>
                  <a:schemeClr val="bg2"/>
                </a:solidFill>
                <a:latin typeface="Mona Sans Mono" pitchFamily="2" charset="77"/>
                <a:cs typeface="Arial" panose="020B0604020202020204" pitchFamily="34" charset="0"/>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Beta / Coming soon</a:t>
            </a:r>
          </a:p>
        </p:txBody>
      </p:sp>
      <p:sp>
        <p:nvSpPr>
          <p:cNvPr id="33" name="Rectangle 32">
            <a:extLst>
              <a:ext uri="{FF2B5EF4-FFF2-40B4-BE49-F238E27FC236}">
                <a16:creationId xmlns:a16="http://schemas.microsoft.com/office/drawing/2014/main" id="{BDE3714C-57B5-8211-2899-D6A9F0EDAECD}"/>
              </a:ext>
            </a:extLst>
          </p:cNvPr>
          <p:cNvSpPr/>
          <p:nvPr userDrawn="1"/>
        </p:nvSpPr>
        <p:spPr>
          <a:xfrm rot="16200000">
            <a:off x="5519924" y="4245944"/>
            <a:ext cx="5214968" cy="9144"/>
          </a:xfrm>
          <a:prstGeom prst="rect">
            <a:avLst/>
          </a:prstGeom>
          <a:solidFill>
            <a:srgbClr val="9096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4" name="Rectangle 33">
            <a:extLst>
              <a:ext uri="{FF2B5EF4-FFF2-40B4-BE49-F238E27FC236}">
                <a16:creationId xmlns:a16="http://schemas.microsoft.com/office/drawing/2014/main" id="{ABF0C1D3-CFBC-CD01-B646-A888B1B50BA4}"/>
              </a:ext>
            </a:extLst>
          </p:cNvPr>
          <p:cNvSpPr/>
          <p:nvPr userDrawn="1"/>
        </p:nvSpPr>
        <p:spPr>
          <a:xfrm rot="16200000">
            <a:off x="1453934" y="4245944"/>
            <a:ext cx="5214968" cy="9144"/>
          </a:xfrm>
          <a:prstGeom prst="rect">
            <a:avLst/>
          </a:prstGeom>
          <a:solidFill>
            <a:srgbClr val="9096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6" name="Text Placeholder 23">
            <a:extLst>
              <a:ext uri="{FF2B5EF4-FFF2-40B4-BE49-F238E27FC236}">
                <a16:creationId xmlns:a16="http://schemas.microsoft.com/office/drawing/2014/main" id="{848A06DA-8380-2B7D-6D53-21015887557C}"/>
              </a:ext>
            </a:extLst>
          </p:cNvPr>
          <p:cNvSpPr>
            <a:spLocks noGrp="1"/>
          </p:cNvSpPr>
          <p:nvPr userDrawn="1">
            <p:ph type="body" sz="quarter" idx="47" hasCustomPrompt="1"/>
          </p:nvPr>
        </p:nvSpPr>
        <p:spPr>
          <a:xfrm>
            <a:off x="4465172" y="4986367"/>
            <a:ext cx="3258482" cy="457200"/>
          </a:xfrm>
          <a:prstGeom prst="rect">
            <a:avLst/>
          </a:prstGeom>
        </p:spPr>
        <p:txBody>
          <a:bodyPr lIns="0" tIns="0" rIns="0" bIns="0" anchor="b" anchorCtr="0">
            <a:noAutofit/>
          </a:bodyPr>
          <a:lstStyle>
            <a:lvl1pPr marL="0" indent="0" algn="l">
              <a:buNone/>
              <a:defRPr sz="2399" b="0" i="0">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New feature/tool</a:t>
            </a:r>
          </a:p>
        </p:txBody>
      </p:sp>
      <p:sp>
        <p:nvSpPr>
          <p:cNvPr id="37" name="Text Placeholder 23">
            <a:extLst>
              <a:ext uri="{FF2B5EF4-FFF2-40B4-BE49-F238E27FC236}">
                <a16:creationId xmlns:a16="http://schemas.microsoft.com/office/drawing/2014/main" id="{E497D4C9-705A-6337-6475-7829FA30697F}"/>
              </a:ext>
            </a:extLst>
          </p:cNvPr>
          <p:cNvSpPr>
            <a:spLocks noGrp="1"/>
          </p:cNvSpPr>
          <p:nvPr userDrawn="1">
            <p:ph type="body" sz="quarter" idx="48" hasCustomPrompt="1"/>
          </p:nvPr>
        </p:nvSpPr>
        <p:spPr>
          <a:xfrm>
            <a:off x="4465173" y="6066121"/>
            <a:ext cx="3258481" cy="600424"/>
          </a:xfrm>
          <a:prstGeom prst="rect">
            <a:avLst/>
          </a:prstGeom>
        </p:spPr>
        <p:txBody>
          <a:bodyPr lIns="0" tIns="0" rIns="0" bIns="0" anchor="b">
            <a:noAutofit/>
          </a:bodyPr>
          <a:lstStyle>
            <a:lvl1pPr marL="0" indent="0" algn="l">
              <a:buNone/>
              <a:defRPr sz="1600" b="0" i="0">
                <a:solidFill>
                  <a:schemeClr val="bg2"/>
                </a:solidFill>
                <a:latin typeface="Mona Sans" pitchFamily="2" charset="77"/>
                <a:cs typeface="Mona Sans"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Keep your description under three lines of text</a:t>
            </a:r>
          </a:p>
        </p:txBody>
      </p:sp>
      <p:sp>
        <p:nvSpPr>
          <p:cNvPr id="38" name="Text Placeholder 23">
            <a:extLst>
              <a:ext uri="{FF2B5EF4-FFF2-40B4-BE49-F238E27FC236}">
                <a16:creationId xmlns:a16="http://schemas.microsoft.com/office/drawing/2014/main" id="{CBEF5523-1A00-D786-4BAF-5534913A506F}"/>
              </a:ext>
            </a:extLst>
          </p:cNvPr>
          <p:cNvSpPr>
            <a:spLocks noGrp="1"/>
          </p:cNvSpPr>
          <p:nvPr userDrawn="1">
            <p:ph type="body" sz="quarter" idx="49" hasCustomPrompt="1"/>
          </p:nvPr>
        </p:nvSpPr>
        <p:spPr>
          <a:xfrm>
            <a:off x="4465173" y="4740082"/>
            <a:ext cx="3258481" cy="228536"/>
          </a:xfrm>
          <a:prstGeom prst="rect">
            <a:avLst/>
          </a:prstGeom>
        </p:spPr>
        <p:txBody>
          <a:bodyPr lIns="0" tIns="0" rIns="0" bIns="0" anchor="ctr" anchorCtr="0">
            <a:noAutofit/>
          </a:bodyPr>
          <a:lstStyle>
            <a:lvl1pPr marL="0" indent="0" algn="l">
              <a:buNone/>
              <a:defRPr sz="1400" b="0" i="0" cap="all" baseline="0">
                <a:solidFill>
                  <a:schemeClr val="bg2"/>
                </a:solidFill>
                <a:latin typeface="Mona Sans Mono" pitchFamily="2" charset="77"/>
                <a:cs typeface="Arial" panose="020B0604020202020204" pitchFamily="34" charset="0"/>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Beta / Coming soon</a:t>
            </a:r>
          </a:p>
        </p:txBody>
      </p:sp>
      <p:sp>
        <p:nvSpPr>
          <p:cNvPr id="39" name="Text Placeholder 23">
            <a:extLst>
              <a:ext uri="{FF2B5EF4-FFF2-40B4-BE49-F238E27FC236}">
                <a16:creationId xmlns:a16="http://schemas.microsoft.com/office/drawing/2014/main" id="{D9035FCD-D750-E381-696D-0B5A31A10FC6}"/>
              </a:ext>
            </a:extLst>
          </p:cNvPr>
          <p:cNvSpPr>
            <a:spLocks noGrp="1"/>
          </p:cNvSpPr>
          <p:nvPr userDrawn="1">
            <p:ph type="body" sz="quarter" idx="50" hasCustomPrompt="1"/>
          </p:nvPr>
        </p:nvSpPr>
        <p:spPr>
          <a:xfrm>
            <a:off x="8517729" y="4986367"/>
            <a:ext cx="3258482" cy="457200"/>
          </a:xfrm>
          <a:prstGeom prst="rect">
            <a:avLst/>
          </a:prstGeom>
        </p:spPr>
        <p:txBody>
          <a:bodyPr lIns="0" tIns="0" rIns="0" bIns="0" anchor="b" anchorCtr="0">
            <a:noAutofit/>
          </a:bodyPr>
          <a:lstStyle>
            <a:lvl1pPr marL="0" indent="0" algn="l">
              <a:buNone/>
              <a:defRPr sz="2399" b="0" i="0">
                <a:latin typeface="Mona Sans Display" pitchFamily="2" charset="77"/>
                <a:cs typeface="Mona Sans Display"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New feature/tool</a:t>
            </a:r>
          </a:p>
        </p:txBody>
      </p:sp>
      <p:sp>
        <p:nvSpPr>
          <p:cNvPr id="40" name="Text Placeholder 23">
            <a:extLst>
              <a:ext uri="{FF2B5EF4-FFF2-40B4-BE49-F238E27FC236}">
                <a16:creationId xmlns:a16="http://schemas.microsoft.com/office/drawing/2014/main" id="{21603BFE-F5E6-B35A-67AD-751CACD1074F}"/>
              </a:ext>
            </a:extLst>
          </p:cNvPr>
          <p:cNvSpPr>
            <a:spLocks noGrp="1"/>
          </p:cNvSpPr>
          <p:nvPr userDrawn="1">
            <p:ph type="body" sz="quarter" idx="51" hasCustomPrompt="1"/>
          </p:nvPr>
        </p:nvSpPr>
        <p:spPr>
          <a:xfrm>
            <a:off x="8517730" y="6066121"/>
            <a:ext cx="3258481" cy="600424"/>
          </a:xfrm>
          <a:prstGeom prst="rect">
            <a:avLst/>
          </a:prstGeom>
        </p:spPr>
        <p:txBody>
          <a:bodyPr lIns="0" tIns="0" rIns="0" bIns="0" anchor="b">
            <a:noAutofit/>
          </a:bodyPr>
          <a:lstStyle>
            <a:lvl1pPr marL="0" indent="0" algn="l">
              <a:buNone/>
              <a:defRPr sz="1600" b="0" i="0">
                <a:solidFill>
                  <a:schemeClr val="bg2"/>
                </a:solidFill>
                <a:latin typeface="Mona Sans" pitchFamily="2" charset="77"/>
                <a:cs typeface="Mona Sans" pitchFamily="2" charset="77"/>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Keep your description under three lines of text</a:t>
            </a:r>
          </a:p>
        </p:txBody>
      </p:sp>
      <p:sp>
        <p:nvSpPr>
          <p:cNvPr id="41" name="Text Placeholder 23">
            <a:extLst>
              <a:ext uri="{FF2B5EF4-FFF2-40B4-BE49-F238E27FC236}">
                <a16:creationId xmlns:a16="http://schemas.microsoft.com/office/drawing/2014/main" id="{158A3786-2B9F-95F3-C340-FB8C9993E4F9}"/>
              </a:ext>
            </a:extLst>
          </p:cNvPr>
          <p:cNvSpPr>
            <a:spLocks noGrp="1"/>
          </p:cNvSpPr>
          <p:nvPr userDrawn="1">
            <p:ph type="body" sz="quarter" idx="52" hasCustomPrompt="1"/>
          </p:nvPr>
        </p:nvSpPr>
        <p:spPr>
          <a:xfrm>
            <a:off x="8517730" y="4740082"/>
            <a:ext cx="3258481" cy="228536"/>
          </a:xfrm>
          <a:prstGeom prst="rect">
            <a:avLst/>
          </a:prstGeom>
        </p:spPr>
        <p:txBody>
          <a:bodyPr lIns="0" tIns="0" rIns="0" bIns="0" anchor="ctr" anchorCtr="0">
            <a:noAutofit/>
          </a:bodyPr>
          <a:lstStyle>
            <a:lvl1pPr marL="0" indent="0" algn="l">
              <a:buNone/>
              <a:defRPr sz="1400" b="0" i="0" cap="all" baseline="0">
                <a:solidFill>
                  <a:schemeClr val="bg2"/>
                </a:solidFill>
                <a:latin typeface="Mona Sans Mono" pitchFamily="2" charset="77"/>
                <a:cs typeface="Arial" panose="020B0604020202020204" pitchFamily="34" charset="0"/>
              </a:defRPr>
            </a:lvl1pPr>
            <a:lvl2pPr marL="457024" indent="0">
              <a:buNone/>
              <a:defRPr/>
            </a:lvl2pPr>
            <a:lvl3pPr marL="914049" indent="0">
              <a:buNone/>
              <a:defRPr/>
            </a:lvl3pPr>
            <a:lvl4pPr marL="1371073" indent="0">
              <a:buNone/>
              <a:defRPr/>
            </a:lvl4pPr>
            <a:lvl5pPr marL="1828099" indent="0">
              <a:buNone/>
              <a:defRPr/>
            </a:lvl5pPr>
          </a:lstStyle>
          <a:p>
            <a:pPr lvl="0"/>
            <a:r>
              <a:rPr lang="en-US" dirty="0"/>
              <a:t>Beta / Coming soon</a:t>
            </a:r>
          </a:p>
        </p:txBody>
      </p:sp>
      <p:sp>
        <p:nvSpPr>
          <p:cNvPr id="45" name="Picture Placeholder 17">
            <a:extLst>
              <a:ext uri="{FF2B5EF4-FFF2-40B4-BE49-F238E27FC236}">
                <a16:creationId xmlns:a16="http://schemas.microsoft.com/office/drawing/2014/main" id="{5063B618-0C13-D8CA-44DA-A033A973C943}"/>
              </a:ext>
            </a:extLst>
          </p:cNvPr>
          <p:cNvSpPr>
            <a:spLocks noGrp="1"/>
          </p:cNvSpPr>
          <p:nvPr>
            <p:ph type="pic" sz="quarter" idx="53" hasCustomPrompt="1"/>
          </p:nvPr>
        </p:nvSpPr>
        <p:spPr>
          <a:xfrm>
            <a:off x="4068642" y="1660784"/>
            <a:ext cx="4051542" cy="2926407"/>
          </a:xfrm>
          <a:prstGeom prst="roundRect">
            <a:avLst>
              <a:gd name="adj" fmla="val 0"/>
            </a:avLst>
          </a:prstGeom>
          <a:noFill/>
          <a:ln>
            <a:noFill/>
          </a:ln>
          <a:effectLst/>
        </p:spPr>
        <p:txBody>
          <a:bodyPr anchor="b"/>
          <a:lstStyle>
            <a:lvl1pPr algn="ctr">
              <a:defRPr sz="1200">
                <a:latin typeface="Mona Sans" pitchFamily="2" charset="77"/>
              </a:defRPr>
            </a:lvl1pPr>
          </a:lstStyle>
          <a:p>
            <a:r>
              <a:rPr lang="en-US"/>
              <a:t>Click to add </a:t>
            </a:r>
            <a:br>
              <a:rPr lang="en-US"/>
            </a:br>
            <a:r>
              <a:rPr lang="en-US" err="1"/>
              <a:t>png</a:t>
            </a:r>
            <a:r>
              <a:rPr lang="en-US"/>
              <a:t> screenshot of UIC</a:t>
            </a:r>
          </a:p>
        </p:txBody>
      </p:sp>
      <p:sp>
        <p:nvSpPr>
          <p:cNvPr id="46" name="Picture Placeholder 17">
            <a:extLst>
              <a:ext uri="{FF2B5EF4-FFF2-40B4-BE49-F238E27FC236}">
                <a16:creationId xmlns:a16="http://schemas.microsoft.com/office/drawing/2014/main" id="{DF4BCA15-A215-2C5F-489F-16459C45286A}"/>
              </a:ext>
            </a:extLst>
          </p:cNvPr>
          <p:cNvSpPr>
            <a:spLocks noGrp="1"/>
          </p:cNvSpPr>
          <p:nvPr>
            <p:ph type="pic" sz="quarter" idx="54" hasCustomPrompt="1"/>
          </p:nvPr>
        </p:nvSpPr>
        <p:spPr>
          <a:xfrm>
            <a:off x="8137283" y="1660784"/>
            <a:ext cx="4051542" cy="2926407"/>
          </a:xfrm>
          <a:prstGeom prst="roundRect">
            <a:avLst>
              <a:gd name="adj" fmla="val 0"/>
            </a:avLst>
          </a:prstGeom>
          <a:noFill/>
          <a:ln>
            <a:noFill/>
          </a:ln>
          <a:effectLst/>
        </p:spPr>
        <p:txBody>
          <a:bodyPr anchor="b"/>
          <a:lstStyle>
            <a:lvl1pPr algn="ctr">
              <a:defRPr sz="1200">
                <a:latin typeface="Mona Sans" pitchFamily="2" charset="77"/>
              </a:defRPr>
            </a:lvl1pPr>
          </a:lstStyle>
          <a:p>
            <a:r>
              <a:rPr lang="en-US"/>
              <a:t>Click to add </a:t>
            </a:r>
            <a:br>
              <a:rPr lang="en-US"/>
            </a:br>
            <a:r>
              <a:rPr lang="en-US" err="1"/>
              <a:t>png</a:t>
            </a:r>
            <a:r>
              <a:rPr lang="en-US"/>
              <a:t> screenshot of UIC</a:t>
            </a:r>
          </a:p>
        </p:txBody>
      </p:sp>
      <p:sp>
        <p:nvSpPr>
          <p:cNvPr id="4" name="Slide Number Placeholder 4">
            <a:extLst>
              <a:ext uri="{FF2B5EF4-FFF2-40B4-BE49-F238E27FC236}">
                <a16:creationId xmlns:a16="http://schemas.microsoft.com/office/drawing/2014/main" id="{CDA67FBA-5D8E-EBFD-52C7-433E06716B73}"/>
              </a:ext>
            </a:extLst>
          </p:cNvPr>
          <p:cNvSpPr>
            <a:spLocks noGrp="1"/>
          </p:cNvSpPr>
          <p:nvPr>
            <p:ph type="sldNum" sz="quarter" idx="37"/>
          </p:nvPr>
        </p:nvSpPr>
        <p:spPr>
          <a:xfrm>
            <a:off x="9344118" y="6356352"/>
            <a:ext cx="2741613" cy="365125"/>
          </a:xfrm>
          <a:prstGeom prst="rect">
            <a:avLst/>
          </a:prstGeom>
        </p:spPr>
        <p:txBody>
          <a:bodyPr/>
          <a:lstStyle/>
          <a:p>
            <a:fld id="{33B31415-8031-C145-812D-7EC4C965D339}" type="slidenum">
              <a:rPr lang="en-US" smtClean="0"/>
              <a:t>‹#›</a:t>
            </a:fld>
            <a:endParaRPr lang="en-US"/>
          </a:p>
        </p:txBody>
      </p:sp>
    </p:spTree>
    <p:extLst>
      <p:ext uri="{BB962C8B-B14F-4D97-AF65-F5344CB8AC3E}">
        <p14:creationId xmlns:p14="http://schemas.microsoft.com/office/powerpoint/2010/main" val="167854885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0141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94E738A-2747-F170-F0B8-E4786B58F759}"/>
              </a:ext>
            </a:extLst>
          </p:cNvPr>
          <p:cNvSpPr>
            <a:spLocks noGrp="1"/>
          </p:cNvSpPr>
          <p:nvPr>
            <p:ph type="sldNum" sz="quarter" idx="4"/>
          </p:nvPr>
        </p:nvSpPr>
        <p:spPr>
          <a:xfrm>
            <a:off x="9344118" y="6356352"/>
            <a:ext cx="2741613"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B31415-8031-C145-812D-7EC4C965D339}" type="slidenum">
              <a:rPr lang="en-US" smtClean="0"/>
              <a:t>‹#›</a:t>
            </a:fld>
            <a:endParaRPr lang="en-US"/>
          </a:p>
        </p:txBody>
      </p:sp>
    </p:spTree>
    <p:extLst>
      <p:ext uri="{BB962C8B-B14F-4D97-AF65-F5344CB8AC3E}">
        <p14:creationId xmlns:p14="http://schemas.microsoft.com/office/powerpoint/2010/main" val="3469231440"/>
      </p:ext>
    </p:extLst>
  </p:cSld>
  <p:clrMap bg1="dk1" tx1="lt1" bg2="dk2" tx2="lt2" accent1="accent1" accent2="accent2" accent3="accent3" accent4="accent4" accent5="accent5" accent6="accent6" hlink="hlink" folHlink="folHlink"/>
  <p:sldLayoutIdLst>
    <p:sldLayoutId id="2147483851" r:id="rId1"/>
    <p:sldLayoutId id="2147483975" r:id="rId2"/>
    <p:sldLayoutId id="2147483974" r:id="rId3"/>
    <p:sldLayoutId id="2147483858" r:id="rId4"/>
    <p:sldLayoutId id="2147483859" r:id="rId5"/>
    <p:sldLayoutId id="2147483860" r:id="rId6"/>
    <p:sldLayoutId id="2147483861" r:id="rId7"/>
    <p:sldLayoutId id="2147483862" r:id="rId8"/>
    <p:sldLayoutId id="2147483863" r:id="rId9"/>
    <p:sldLayoutId id="2147483886" r:id="rId10"/>
    <p:sldLayoutId id="2147483887" r:id="rId11"/>
    <p:sldLayoutId id="2147483888" r:id="rId12"/>
    <p:sldLayoutId id="2147483976" r:id="rId13"/>
    <p:sldLayoutId id="2147483889" r:id="rId14"/>
    <p:sldLayoutId id="2147483890" r:id="rId15"/>
  </p:sldLayoutIdLst>
  <p:hf hdr="0" ftr="0" dt="0"/>
  <p:txStyles>
    <p:titleStyle>
      <a:lvl1pPr algn="l" defTabSz="914049" rtl="0" eaLnBrk="1" latinLnBrk="0" hangingPunct="1">
        <a:lnSpc>
          <a:spcPct val="90000"/>
        </a:lnSpc>
        <a:spcBef>
          <a:spcPct val="0"/>
        </a:spcBef>
        <a:buNone/>
        <a:defRPr sz="3599" b="1" i="0" kern="1200">
          <a:solidFill>
            <a:schemeClr val="tx1"/>
          </a:solidFill>
          <a:latin typeface="Mona-Sans" pitchFamily="2" charset="77"/>
          <a:ea typeface="+mj-ea"/>
          <a:cs typeface="Arial" panose="020B0604020202020204" pitchFamily="34" charset="0"/>
        </a:defRPr>
      </a:lvl1pPr>
    </p:titleStyle>
    <p:bodyStyle>
      <a:lvl1pPr marL="0" indent="0" algn="l" defTabSz="914049" rtl="0" eaLnBrk="1" latinLnBrk="0" hangingPunct="1">
        <a:lnSpc>
          <a:spcPct val="90000"/>
        </a:lnSpc>
        <a:spcBef>
          <a:spcPts val="1000"/>
        </a:spcBef>
        <a:buFont typeface="Arial" panose="020B0604020202020204" pitchFamily="34" charset="0"/>
        <a:buNone/>
        <a:defRPr sz="2199" b="0" i="0" kern="1200">
          <a:solidFill>
            <a:schemeClr val="tx1"/>
          </a:solidFill>
          <a:latin typeface="Mona-Sans Regular" pitchFamily="2" charset="77"/>
          <a:ea typeface="+mn-ea"/>
          <a:cs typeface="Arial" panose="020B0604020202020204" pitchFamily="34" charset="0"/>
        </a:defRPr>
      </a:lvl1pPr>
      <a:lvl2pPr marL="457024"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2pPr>
      <a:lvl3pPr marL="91404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3pPr>
      <a:lvl4pPr marL="1371073"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4pPr>
      <a:lvl5pPr marL="182809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6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049" rtl="0" eaLnBrk="1" latinLnBrk="0" hangingPunct="1">
        <a:defRPr sz="1800" kern="1200">
          <a:solidFill>
            <a:schemeClr val="tx1"/>
          </a:solidFill>
          <a:latin typeface="+mn-lt"/>
          <a:ea typeface="+mn-ea"/>
          <a:cs typeface="+mn-cs"/>
        </a:defRPr>
      </a:lvl1pPr>
      <a:lvl2pPr marL="457024" algn="l" defTabSz="914049" rtl="0" eaLnBrk="1" latinLnBrk="0" hangingPunct="1">
        <a:defRPr sz="1800" kern="1200">
          <a:solidFill>
            <a:schemeClr val="tx1"/>
          </a:solidFill>
          <a:latin typeface="+mn-lt"/>
          <a:ea typeface="+mn-ea"/>
          <a:cs typeface="+mn-cs"/>
        </a:defRPr>
      </a:lvl2pPr>
      <a:lvl3pPr marL="914049" algn="l" defTabSz="914049" rtl="0" eaLnBrk="1" latinLnBrk="0" hangingPunct="1">
        <a:defRPr sz="1800" kern="1200">
          <a:solidFill>
            <a:schemeClr val="tx1"/>
          </a:solidFill>
          <a:latin typeface="+mn-lt"/>
          <a:ea typeface="+mn-ea"/>
          <a:cs typeface="+mn-cs"/>
        </a:defRPr>
      </a:lvl3pPr>
      <a:lvl4pPr marL="1371073" algn="l" defTabSz="914049" rtl="0" eaLnBrk="1" latinLnBrk="0" hangingPunct="1">
        <a:defRPr sz="1800" kern="1200">
          <a:solidFill>
            <a:schemeClr val="tx1"/>
          </a:solidFill>
          <a:latin typeface="+mn-lt"/>
          <a:ea typeface="+mn-ea"/>
          <a:cs typeface="+mn-cs"/>
        </a:defRPr>
      </a:lvl4pPr>
      <a:lvl5pPr marL="1828099" algn="l" defTabSz="914049" rtl="0" eaLnBrk="1" latinLnBrk="0" hangingPunct="1">
        <a:defRPr sz="1800" kern="1200">
          <a:solidFill>
            <a:schemeClr val="tx1"/>
          </a:solidFill>
          <a:latin typeface="+mn-lt"/>
          <a:ea typeface="+mn-ea"/>
          <a:cs typeface="+mn-cs"/>
        </a:defRPr>
      </a:lvl5pPr>
      <a:lvl6pPr marL="2285125" algn="l" defTabSz="914049" rtl="0" eaLnBrk="1" latinLnBrk="0" hangingPunct="1">
        <a:defRPr sz="1800" kern="1200">
          <a:solidFill>
            <a:schemeClr val="tx1"/>
          </a:solidFill>
          <a:latin typeface="+mn-lt"/>
          <a:ea typeface="+mn-ea"/>
          <a:cs typeface="+mn-cs"/>
        </a:defRPr>
      </a:lvl6pPr>
      <a:lvl7pPr marL="2742149" algn="l" defTabSz="914049" rtl="0" eaLnBrk="1" latinLnBrk="0" hangingPunct="1">
        <a:defRPr sz="1800" kern="1200">
          <a:solidFill>
            <a:schemeClr val="tx1"/>
          </a:solidFill>
          <a:latin typeface="+mn-lt"/>
          <a:ea typeface="+mn-ea"/>
          <a:cs typeface="+mn-cs"/>
        </a:defRPr>
      </a:lvl7pPr>
      <a:lvl8pPr marL="3199173" algn="l" defTabSz="914049" rtl="0" eaLnBrk="1" latinLnBrk="0" hangingPunct="1">
        <a:defRPr sz="1800" kern="1200">
          <a:solidFill>
            <a:schemeClr val="tx1"/>
          </a:solidFill>
          <a:latin typeface="+mn-lt"/>
          <a:ea typeface="+mn-ea"/>
          <a:cs typeface="+mn-cs"/>
        </a:defRPr>
      </a:lvl8pPr>
      <a:lvl9pPr marL="3656198" algn="l" defTabSz="91404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guide id="3" pos="119" userDrawn="1">
          <p15:clr>
            <a:srgbClr val="F26B43"/>
          </p15:clr>
        </p15:guide>
        <p15:guide id="4" pos="7559" userDrawn="1">
          <p15:clr>
            <a:srgbClr val="F26B43"/>
          </p15:clr>
        </p15:guide>
        <p15:guide id="5" orient="horz" pos="120" userDrawn="1">
          <p15:clr>
            <a:srgbClr val="F26B43"/>
          </p15:clr>
        </p15:guide>
        <p15:guide id="6" orient="horz" pos="4200" userDrawn="1">
          <p15:clr>
            <a:srgbClr val="F26B43"/>
          </p15:clr>
        </p15:guide>
        <p15:guide id="7" pos="239" userDrawn="1">
          <p15:clr>
            <a:srgbClr val="F26B43"/>
          </p15:clr>
        </p15:guide>
        <p15:guide id="8" pos="7439" userDrawn="1">
          <p15:clr>
            <a:srgbClr val="F26B43"/>
          </p15:clr>
        </p15:guide>
        <p15:guide id="9" orient="horz" pos="264" userDrawn="1">
          <p15:clr>
            <a:srgbClr val="F26B43"/>
          </p15:clr>
        </p15:guide>
        <p15:guide id="10" orient="horz" pos="405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hyperlink" Target="https://github.com/githubnext/agentics/" TargetMode="External"/><Relationship Id="rId5" Type="http://schemas.openxmlformats.org/officeDocument/2006/relationships/image" Target="../media/image12.pn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openxmlformats.org/officeDocument/2006/relationships/hyperlink" Target="https://github.blog/news-insights/product-news/whats-new-github-changelog-june-2021/" TargetMode="External"/><Relationship Id="rId3" Type="http://schemas.openxmlformats.org/officeDocument/2006/relationships/hyperlink" Target="https://github.blog/changelog/2018-10-16-github-actions-limited-beta/" TargetMode="External"/><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4.png"/><Relationship Id="rId10" Type="http://schemas.openxmlformats.org/officeDocument/2006/relationships/hyperlink" Target="https://github.blog/changelog/2026-02-13-github-agentic-workflows-are-now-in-technical-preview/" TargetMode="External"/><Relationship Id="rId4" Type="http://schemas.openxmlformats.org/officeDocument/2006/relationships/image" Target="../media/image13.png"/><Relationship Id="rId9" Type="http://schemas.openxmlformats.org/officeDocument/2006/relationships/hyperlink" Target="https://github.blog/news-insights/product-news/github-copilot-meet-the-new-coding-agent/"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hyperlink" Target="https://github.github.com/gh-aw/setup/quick-start/"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hyperlink" Target="https://github.github.com/gh-aw/reference/frontmatter-full/"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github.com/gh-aw/introduction/architecture/"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github.com/gh-aw/blog/2026-01-12-welcome-to-pelis-agent-factory/"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24.png"/><Relationship Id="rId4" Type="http://schemas.openxmlformats.org/officeDocument/2006/relationships/hyperlink" Target="https://github.github.com/gh-aw/patterns/chat-op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4010D927-BEA6-D8E7-28C3-ACD25E443A18}"/>
              </a:ext>
            </a:extLst>
          </p:cNvPr>
          <p:cNvSpPr>
            <a:spLocks noGrp="1"/>
          </p:cNvSpPr>
          <p:nvPr>
            <p:ph type="ctrTitle"/>
          </p:nvPr>
        </p:nvSpPr>
        <p:spPr>
          <a:xfrm>
            <a:off x="2465617" y="2389613"/>
            <a:ext cx="9165103" cy="957587"/>
          </a:xfrm>
        </p:spPr>
        <p:txBody>
          <a:bodyPr/>
          <a:lstStyle/>
          <a:p>
            <a:r>
              <a:rPr lang="en-US" sz="6000" b="1" dirty="0">
                <a:latin typeface="Mona Sans" pitchFamily="2" charset="77"/>
                <a:cs typeface="Mona Sans" pitchFamily="2" charset="77"/>
              </a:rPr>
              <a:t>GitHub Agentic Workflows</a:t>
            </a:r>
          </a:p>
        </p:txBody>
      </p:sp>
      <p:sp>
        <p:nvSpPr>
          <p:cNvPr id="19" name="Text Placeholder 18">
            <a:extLst>
              <a:ext uri="{FF2B5EF4-FFF2-40B4-BE49-F238E27FC236}">
                <a16:creationId xmlns:a16="http://schemas.microsoft.com/office/drawing/2014/main" id="{3494151C-7928-F1C8-9965-98E9BAFDD13C}"/>
              </a:ext>
            </a:extLst>
          </p:cNvPr>
          <p:cNvSpPr>
            <a:spLocks noGrp="1"/>
          </p:cNvSpPr>
          <p:nvPr>
            <p:ph type="body" sz="quarter" idx="36"/>
          </p:nvPr>
        </p:nvSpPr>
        <p:spPr>
          <a:xfrm>
            <a:off x="3251811" y="5981429"/>
            <a:ext cx="2997181" cy="152602"/>
          </a:xfrm>
        </p:spPr>
        <p:txBody>
          <a:bodyPr/>
          <a:lstStyle/>
          <a:p>
            <a:r>
              <a:rPr lang="en-US" dirty="0"/>
              <a:t>MONA LISA</a:t>
            </a:r>
          </a:p>
        </p:txBody>
      </p:sp>
      <p:sp>
        <p:nvSpPr>
          <p:cNvPr id="20" name="Text Placeholder 19">
            <a:extLst>
              <a:ext uri="{FF2B5EF4-FFF2-40B4-BE49-F238E27FC236}">
                <a16:creationId xmlns:a16="http://schemas.microsoft.com/office/drawing/2014/main" id="{411D8877-2D42-9E65-7CA8-462F6D37EA02}"/>
              </a:ext>
            </a:extLst>
          </p:cNvPr>
          <p:cNvSpPr>
            <a:spLocks noGrp="1"/>
          </p:cNvSpPr>
          <p:nvPr>
            <p:ph type="body" sz="quarter" idx="52"/>
          </p:nvPr>
        </p:nvSpPr>
        <p:spPr>
          <a:xfrm>
            <a:off x="3225893" y="6204336"/>
            <a:ext cx="2997181" cy="216677"/>
          </a:xfrm>
        </p:spPr>
        <p:txBody>
          <a:bodyPr/>
          <a:lstStyle/>
          <a:p>
            <a:r>
              <a:rPr lang="en-US" dirty="0">
                <a:latin typeface="Mona Sans" pitchFamily="2" charset="77"/>
                <a:cs typeface="Mona Sans" pitchFamily="2" charset="77"/>
              </a:rPr>
              <a:t>Mascot</a:t>
            </a:r>
          </a:p>
        </p:txBody>
      </p:sp>
      <p:sp>
        <p:nvSpPr>
          <p:cNvPr id="21" name="Text Placeholder 20">
            <a:extLst>
              <a:ext uri="{FF2B5EF4-FFF2-40B4-BE49-F238E27FC236}">
                <a16:creationId xmlns:a16="http://schemas.microsoft.com/office/drawing/2014/main" id="{8C05C509-9F98-5B51-172E-067191BF8B5C}"/>
              </a:ext>
            </a:extLst>
          </p:cNvPr>
          <p:cNvSpPr>
            <a:spLocks noGrp="1"/>
          </p:cNvSpPr>
          <p:nvPr>
            <p:ph type="body" sz="quarter" idx="53"/>
          </p:nvPr>
        </p:nvSpPr>
        <p:spPr>
          <a:xfrm>
            <a:off x="3225893" y="6461775"/>
            <a:ext cx="2997181" cy="216677"/>
          </a:xfrm>
        </p:spPr>
        <p:txBody>
          <a:bodyPr/>
          <a:lstStyle/>
          <a:p>
            <a:r>
              <a:rPr lang="en-US" dirty="0">
                <a:latin typeface="Mona Sans" pitchFamily="2" charset="77"/>
                <a:cs typeface="Mona Sans" pitchFamily="2" charset="77"/>
              </a:rPr>
              <a:t>GitHub</a:t>
            </a:r>
            <a:endParaRPr lang="en-US" sz="1100" dirty="0">
              <a:solidFill>
                <a:srgbClr val="00B0F0"/>
              </a:solidFill>
              <a:latin typeface="Mona Sans" pitchFamily="2" charset="77"/>
              <a:cs typeface="Mona Sans" pitchFamily="2" charset="77"/>
            </a:endParaRPr>
          </a:p>
        </p:txBody>
      </p:sp>
      <p:sp>
        <p:nvSpPr>
          <p:cNvPr id="8" name="TextBox 7">
            <a:extLst>
              <a:ext uri="{FF2B5EF4-FFF2-40B4-BE49-F238E27FC236}">
                <a16:creationId xmlns:a16="http://schemas.microsoft.com/office/drawing/2014/main" id="{34BCD1A1-20CE-7BEA-7198-208EC9908C30}"/>
              </a:ext>
            </a:extLst>
          </p:cNvPr>
          <p:cNvSpPr txBox="1"/>
          <p:nvPr/>
        </p:nvSpPr>
        <p:spPr>
          <a:xfrm>
            <a:off x="6472282" y="6431796"/>
            <a:ext cx="5696271" cy="276999"/>
          </a:xfrm>
          <a:prstGeom prst="rect">
            <a:avLst/>
          </a:prstGeom>
          <a:noFill/>
        </p:spPr>
        <p:txBody>
          <a:bodyPr wrap="square">
            <a:spAutoFit/>
          </a:bodyPr>
          <a:lstStyle/>
          <a:p>
            <a:r>
              <a:rPr lang="en-US" sz="1200" dirty="0">
                <a:solidFill>
                  <a:srgbClr val="00B0F0"/>
                </a:solidFill>
                <a:latin typeface="Mona Sans Mono" pitchFamily="2" charset="77"/>
                <a:cs typeface="Mona Sans Mono" pitchFamily="2" charset="77"/>
              </a:rPr>
              <a:t>@pelikhan @dsyme @eaftan @mrjf @mnkiefer @moussaka @lpcox</a:t>
            </a:r>
          </a:p>
        </p:txBody>
      </p:sp>
      <p:sp>
        <p:nvSpPr>
          <p:cNvPr id="11" name="Text Placeholder 19">
            <a:extLst>
              <a:ext uri="{FF2B5EF4-FFF2-40B4-BE49-F238E27FC236}">
                <a16:creationId xmlns:a16="http://schemas.microsoft.com/office/drawing/2014/main" id="{6951B035-2969-754B-A23F-D5C1A95B4461}"/>
              </a:ext>
            </a:extLst>
          </p:cNvPr>
          <p:cNvSpPr txBox="1">
            <a:spLocks/>
          </p:cNvSpPr>
          <p:nvPr/>
        </p:nvSpPr>
        <p:spPr>
          <a:xfrm>
            <a:off x="6555140" y="6215118"/>
            <a:ext cx="2997181" cy="216677"/>
          </a:xfrm>
          <a:prstGeom prst="rect">
            <a:avLst/>
          </a:prstGeom>
        </p:spPr>
        <p:txBody>
          <a:bodyPr lIns="0" tIns="0" rIns="0" bIns="0" anchor="b" anchorCtr="0">
            <a:noAutofit/>
          </a:bodyPr>
          <a:lstStyle>
            <a:lvl1pPr marL="0" indent="0" algn="l" defTabSz="914034" rtl="0" eaLnBrk="1" latinLnBrk="0" hangingPunct="1">
              <a:lnSpc>
                <a:spcPct val="100000"/>
              </a:lnSpc>
              <a:spcBef>
                <a:spcPts val="1000"/>
              </a:spcBef>
              <a:buFont typeface="Arial" panose="020B0604020202020204" pitchFamily="34" charset="0"/>
              <a:buNone/>
              <a:defRPr sz="1400" b="0" i="0" kern="1200">
                <a:solidFill>
                  <a:schemeClr val="bg2"/>
                </a:solidFill>
                <a:latin typeface="Mona Sans Display" pitchFamily="2" charset="77"/>
                <a:ea typeface="+mn-ea"/>
                <a:cs typeface="Mona Sans Display" pitchFamily="2" charset="77"/>
              </a:defRPr>
            </a:lvl1pPr>
            <a:lvl2pPr marL="457017"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2pPr>
            <a:lvl3pPr marL="914034"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3pPr>
            <a:lvl4pPr marL="1371051"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4pPr>
            <a:lvl5pPr marL="1828068"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dirty="0">
                <a:latin typeface="Mona Sans" pitchFamily="2" charset="77"/>
                <a:cs typeface="Mona Sans" pitchFamily="2" charset="77"/>
              </a:rPr>
              <a:t>GitHub Next  &amp;  Microsoft Research </a:t>
            </a:r>
          </a:p>
        </p:txBody>
      </p:sp>
      <p:sp>
        <p:nvSpPr>
          <p:cNvPr id="14" name="Text Placeholder 18">
            <a:extLst>
              <a:ext uri="{FF2B5EF4-FFF2-40B4-BE49-F238E27FC236}">
                <a16:creationId xmlns:a16="http://schemas.microsoft.com/office/drawing/2014/main" id="{82E303DD-916D-2343-3382-2C77ABD1F510}"/>
              </a:ext>
            </a:extLst>
          </p:cNvPr>
          <p:cNvSpPr txBox="1">
            <a:spLocks/>
          </p:cNvSpPr>
          <p:nvPr/>
        </p:nvSpPr>
        <p:spPr>
          <a:xfrm>
            <a:off x="6555141" y="5964815"/>
            <a:ext cx="2997181" cy="152602"/>
          </a:xfrm>
          <a:prstGeom prst="rect">
            <a:avLst/>
          </a:prstGeom>
        </p:spPr>
        <p:txBody>
          <a:bodyPr lIns="0" tIns="0" rIns="0" bIns="0" anchor="t" anchorCtr="0">
            <a:noAutofit/>
          </a:bodyPr>
          <a:lstStyle>
            <a:lvl1pPr marL="0" indent="0" algn="l" defTabSz="914034" rtl="0" eaLnBrk="1" latinLnBrk="0" hangingPunct="1">
              <a:lnSpc>
                <a:spcPct val="90000"/>
              </a:lnSpc>
              <a:spcBef>
                <a:spcPts val="1000"/>
              </a:spcBef>
              <a:buFont typeface="Arial" panose="020B0604020202020204" pitchFamily="34" charset="0"/>
              <a:buNone/>
              <a:defRPr sz="1400" b="0" i="0" kern="1200" cap="all" spc="0" baseline="0">
                <a:solidFill>
                  <a:schemeClr val="tx1"/>
                </a:solidFill>
                <a:latin typeface="Mona Sans Mono" pitchFamily="2" charset="77"/>
                <a:ea typeface="+mn-ea"/>
                <a:cs typeface="Mona Sans Mono" pitchFamily="2" charset="77"/>
              </a:defRPr>
            </a:lvl1pPr>
            <a:lvl2pPr marL="457017"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2pPr>
            <a:lvl3pPr marL="914034"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3pPr>
            <a:lvl4pPr marL="1371051"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4pPr>
            <a:lvl5pPr marL="1828068"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dirty="0"/>
              <a:t>Made with   </a:t>
            </a:r>
            <a:r>
              <a:rPr lang="en-US" sz="500" dirty="0"/>
              <a:t> </a:t>
            </a:r>
            <a:r>
              <a:rPr lang="en-US" dirty="0"/>
              <a:t>By</a:t>
            </a:r>
          </a:p>
        </p:txBody>
      </p:sp>
      <p:sp>
        <p:nvSpPr>
          <p:cNvPr id="5" name="Google Shape;1140;p64">
            <a:extLst>
              <a:ext uri="{FF2B5EF4-FFF2-40B4-BE49-F238E27FC236}">
                <a16:creationId xmlns:a16="http://schemas.microsoft.com/office/drawing/2014/main" id="{9F2CCBDF-E49A-B8D0-9544-FFCCABEDE8EA}"/>
              </a:ext>
              <a:ext uri="{C183D7F6-B498-43B3-948B-1728B52AA6E4}">
                <adec:decorative xmlns:adec="http://schemas.microsoft.com/office/drawing/2017/decorative" val="1"/>
              </a:ext>
            </a:extLst>
          </p:cNvPr>
          <p:cNvSpPr/>
          <p:nvPr/>
        </p:nvSpPr>
        <p:spPr>
          <a:xfrm>
            <a:off x="7634544" y="5963709"/>
            <a:ext cx="176311" cy="152602"/>
          </a:xfrm>
          <a:custGeom>
            <a:avLst/>
            <a:gdLst/>
            <a:ahLst/>
            <a:cxnLst/>
            <a:rect l="l" t="t" r="r" b="b"/>
            <a:pathLst>
              <a:path w="2320" h="2008" extrusionOk="0">
                <a:moveTo>
                  <a:pt x="607" y="161"/>
                </a:moveTo>
                <a:cubicBezTo>
                  <a:pt x="388" y="161"/>
                  <a:pt x="160" y="363"/>
                  <a:pt x="160" y="633"/>
                </a:cubicBezTo>
                <a:cubicBezTo>
                  <a:pt x="160" y="962"/>
                  <a:pt x="405" y="1265"/>
                  <a:pt x="675" y="1493"/>
                </a:cubicBezTo>
                <a:cubicBezTo>
                  <a:pt x="801" y="1603"/>
                  <a:pt x="936" y="1695"/>
                  <a:pt x="1029" y="1754"/>
                </a:cubicBezTo>
                <a:cubicBezTo>
                  <a:pt x="1080" y="1788"/>
                  <a:pt x="1122" y="1813"/>
                  <a:pt x="1156" y="1830"/>
                </a:cubicBezTo>
                <a:cubicBezTo>
                  <a:pt x="1156" y="1830"/>
                  <a:pt x="1156" y="1830"/>
                  <a:pt x="1164" y="1830"/>
                </a:cubicBezTo>
                <a:cubicBezTo>
                  <a:pt x="1164" y="1830"/>
                  <a:pt x="1164" y="1830"/>
                  <a:pt x="1164" y="1830"/>
                </a:cubicBezTo>
                <a:cubicBezTo>
                  <a:pt x="1198" y="1813"/>
                  <a:pt x="1240" y="1788"/>
                  <a:pt x="1290" y="1754"/>
                </a:cubicBezTo>
                <a:cubicBezTo>
                  <a:pt x="1383" y="1695"/>
                  <a:pt x="1518" y="1603"/>
                  <a:pt x="1645" y="1493"/>
                </a:cubicBezTo>
                <a:cubicBezTo>
                  <a:pt x="1914" y="1265"/>
                  <a:pt x="2159" y="962"/>
                  <a:pt x="2159" y="633"/>
                </a:cubicBezTo>
                <a:cubicBezTo>
                  <a:pt x="2159" y="363"/>
                  <a:pt x="1931" y="161"/>
                  <a:pt x="1712" y="161"/>
                </a:cubicBezTo>
                <a:cubicBezTo>
                  <a:pt x="1493" y="161"/>
                  <a:pt x="1316" y="304"/>
                  <a:pt x="1231" y="548"/>
                </a:cubicBezTo>
                <a:cubicBezTo>
                  <a:pt x="1223" y="574"/>
                  <a:pt x="1198" y="599"/>
                  <a:pt x="1164" y="599"/>
                </a:cubicBezTo>
                <a:cubicBezTo>
                  <a:pt x="1122" y="599"/>
                  <a:pt x="1097" y="574"/>
                  <a:pt x="1088" y="548"/>
                </a:cubicBezTo>
                <a:cubicBezTo>
                  <a:pt x="1004" y="304"/>
                  <a:pt x="827" y="161"/>
                  <a:pt x="607" y="161"/>
                </a:cubicBezTo>
                <a:close/>
                <a:moveTo>
                  <a:pt x="1164" y="1923"/>
                </a:moveTo>
                <a:lnTo>
                  <a:pt x="1198" y="1990"/>
                </a:lnTo>
                <a:cubicBezTo>
                  <a:pt x="1172" y="2007"/>
                  <a:pt x="1147" y="2007"/>
                  <a:pt x="1122" y="1990"/>
                </a:cubicBezTo>
                <a:close/>
                <a:moveTo>
                  <a:pt x="0" y="633"/>
                </a:moveTo>
                <a:cubicBezTo>
                  <a:pt x="0" y="270"/>
                  <a:pt x="295" y="0"/>
                  <a:pt x="607" y="0"/>
                </a:cubicBezTo>
                <a:cubicBezTo>
                  <a:pt x="844" y="0"/>
                  <a:pt x="1046" y="135"/>
                  <a:pt x="1164" y="329"/>
                </a:cubicBezTo>
                <a:cubicBezTo>
                  <a:pt x="1274" y="135"/>
                  <a:pt x="1476" y="0"/>
                  <a:pt x="1712" y="0"/>
                </a:cubicBezTo>
                <a:cubicBezTo>
                  <a:pt x="2024" y="0"/>
                  <a:pt x="2319" y="270"/>
                  <a:pt x="2319" y="633"/>
                </a:cubicBezTo>
                <a:cubicBezTo>
                  <a:pt x="2319" y="1038"/>
                  <a:pt x="2024" y="1383"/>
                  <a:pt x="1754" y="1611"/>
                </a:cubicBezTo>
                <a:cubicBezTo>
                  <a:pt x="1611" y="1729"/>
                  <a:pt x="1476" y="1822"/>
                  <a:pt x="1375" y="1889"/>
                </a:cubicBezTo>
                <a:cubicBezTo>
                  <a:pt x="1316" y="1923"/>
                  <a:pt x="1274" y="1948"/>
                  <a:pt x="1248" y="1965"/>
                </a:cubicBezTo>
                <a:cubicBezTo>
                  <a:pt x="1231" y="1974"/>
                  <a:pt x="1215" y="1982"/>
                  <a:pt x="1206" y="1982"/>
                </a:cubicBezTo>
                <a:cubicBezTo>
                  <a:pt x="1206" y="1990"/>
                  <a:pt x="1198" y="1990"/>
                  <a:pt x="1198" y="1990"/>
                </a:cubicBezTo>
                <a:lnTo>
                  <a:pt x="1198" y="1990"/>
                </a:lnTo>
                <a:lnTo>
                  <a:pt x="1198" y="1990"/>
                </a:lnTo>
                <a:lnTo>
                  <a:pt x="1198" y="1990"/>
                </a:lnTo>
                <a:cubicBezTo>
                  <a:pt x="1198" y="1990"/>
                  <a:pt x="1198" y="1990"/>
                  <a:pt x="1164" y="1923"/>
                </a:cubicBezTo>
                <a:cubicBezTo>
                  <a:pt x="1122" y="1990"/>
                  <a:pt x="1122" y="1990"/>
                  <a:pt x="1122" y="1990"/>
                </a:cubicBezTo>
                <a:lnTo>
                  <a:pt x="1122" y="1990"/>
                </a:lnTo>
                <a:lnTo>
                  <a:pt x="1122" y="1990"/>
                </a:lnTo>
                <a:lnTo>
                  <a:pt x="1122" y="1990"/>
                </a:lnTo>
                <a:cubicBezTo>
                  <a:pt x="1122" y="1990"/>
                  <a:pt x="1113" y="1990"/>
                  <a:pt x="1113" y="1982"/>
                </a:cubicBezTo>
                <a:cubicBezTo>
                  <a:pt x="1105" y="1982"/>
                  <a:pt x="1088" y="1974"/>
                  <a:pt x="1071" y="1965"/>
                </a:cubicBezTo>
                <a:cubicBezTo>
                  <a:pt x="1046" y="1948"/>
                  <a:pt x="1004" y="1923"/>
                  <a:pt x="953" y="1889"/>
                </a:cubicBezTo>
                <a:cubicBezTo>
                  <a:pt x="844" y="1822"/>
                  <a:pt x="709" y="1729"/>
                  <a:pt x="565" y="1611"/>
                </a:cubicBezTo>
                <a:cubicBezTo>
                  <a:pt x="295" y="1383"/>
                  <a:pt x="0" y="1038"/>
                  <a:pt x="0" y="633"/>
                </a:cubicBezTo>
                <a:close/>
              </a:path>
            </a:pathLst>
          </a:custGeom>
          <a:solidFill>
            <a:schemeClr val="tx1"/>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nvGrpSpPr>
          <p:cNvPr id="12" name="Group 11">
            <a:extLst>
              <a:ext uri="{FF2B5EF4-FFF2-40B4-BE49-F238E27FC236}">
                <a16:creationId xmlns:a16="http://schemas.microsoft.com/office/drawing/2014/main" id="{1999A94A-3205-606F-8DD0-98FFDB33F069}"/>
              </a:ext>
            </a:extLst>
          </p:cNvPr>
          <p:cNvGrpSpPr/>
          <p:nvPr/>
        </p:nvGrpSpPr>
        <p:grpSpPr>
          <a:xfrm>
            <a:off x="5427851" y="3357553"/>
            <a:ext cx="2370224" cy="385789"/>
            <a:chOff x="8905207" y="3339302"/>
            <a:chExt cx="2370224" cy="385789"/>
          </a:xfrm>
        </p:grpSpPr>
        <p:sp>
          <p:nvSpPr>
            <p:cNvPr id="9" name="Text Placeholder 23">
              <a:extLst>
                <a:ext uri="{FF2B5EF4-FFF2-40B4-BE49-F238E27FC236}">
                  <a16:creationId xmlns:a16="http://schemas.microsoft.com/office/drawing/2014/main" id="{C576EA99-8F11-6815-CD67-8BF4EABEACEB}"/>
                </a:ext>
              </a:extLst>
            </p:cNvPr>
            <p:cNvSpPr txBox="1">
              <a:spLocks/>
            </p:cNvSpPr>
            <p:nvPr/>
          </p:nvSpPr>
          <p:spPr>
            <a:xfrm>
              <a:off x="9116109" y="3455005"/>
              <a:ext cx="2159322" cy="211408"/>
            </a:xfrm>
            <a:prstGeom prst="rect">
              <a:avLst/>
            </a:prstGeom>
            <a:noFill/>
            <a:ln w="19050" cap="flat" cmpd="sng">
              <a:noFill/>
              <a:prstDash val="solid"/>
              <a:round/>
              <a:headEnd type="none" w="sm" len="sm"/>
              <a:tailEnd type="none" w="sm" len="sm"/>
            </a:ln>
            <a:effectLst/>
          </p:spPr>
          <p:txBody>
            <a:bodyPr lIns="0" tIns="0" rIns="0" bIns="0" anchor="t" anchorCtr="0">
              <a:noAutofit/>
            </a:bodyPr>
            <a:lstStyle>
              <a:lvl1pPr marL="0" indent="0" algn="l" defTabSz="914049" rtl="0" eaLnBrk="1" latinLnBrk="0" hangingPunct="1">
                <a:lnSpc>
                  <a:spcPct val="90000"/>
                </a:lnSpc>
                <a:spcBef>
                  <a:spcPts val="1000"/>
                </a:spcBef>
                <a:buFont typeface="Arial" panose="020B0604020202020204" pitchFamily="34" charset="0"/>
                <a:buNone/>
                <a:defRPr sz="1400" b="0" i="0" kern="1200" cap="all" baseline="0">
                  <a:solidFill>
                    <a:schemeClr val="bg2"/>
                  </a:solidFill>
                  <a:latin typeface="Mona Sans Mono" pitchFamily="2" charset="77"/>
                  <a:ea typeface="+mn-ea"/>
                  <a:cs typeface="Mona Sans Mono" pitchFamily="2" charset="77"/>
                </a:defRPr>
              </a:lvl1pPr>
              <a:lvl2pPr marL="457024"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2pPr>
              <a:lvl3pPr marL="91404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3pPr>
              <a:lvl4pPr marL="1371073"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4pPr>
              <a:lvl5pPr marL="182809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6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TECHNICAL PREVIEW</a:t>
              </a:r>
            </a:p>
          </p:txBody>
        </p:sp>
        <p:sp>
          <p:nvSpPr>
            <p:cNvPr id="10" name="Rounded Rectangle 9">
              <a:extLst>
                <a:ext uri="{FF2B5EF4-FFF2-40B4-BE49-F238E27FC236}">
                  <a16:creationId xmlns:a16="http://schemas.microsoft.com/office/drawing/2014/main" id="{14502E8C-A001-898C-C23E-03385129559B}"/>
                </a:ext>
              </a:extLst>
            </p:cNvPr>
            <p:cNvSpPr/>
            <p:nvPr/>
          </p:nvSpPr>
          <p:spPr>
            <a:xfrm>
              <a:off x="8905207" y="3339302"/>
              <a:ext cx="2314567" cy="385789"/>
            </a:xfrm>
            <a:prstGeom prst="roundRect">
              <a:avLst>
                <a:gd name="adj" fmla="val 50000"/>
              </a:avLst>
            </a:prstGeom>
            <a:noFill/>
            <a:ln>
              <a:solidFill>
                <a:schemeClr val="bg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2" name="Picture Placeholder 21" descr="A cartoon cat head with a scarf&#10;&#10;AI-generated content may be incorrect.">
            <a:extLst>
              <a:ext uri="{FF2B5EF4-FFF2-40B4-BE49-F238E27FC236}">
                <a16:creationId xmlns:a16="http://schemas.microsoft.com/office/drawing/2014/main" id="{53110CE2-120C-A915-0CD4-D085533222EA}"/>
              </a:ext>
            </a:extLst>
          </p:cNvPr>
          <p:cNvPicPr>
            <a:picLocks noGrp="1" noChangeAspect="1"/>
          </p:cNvPicPr>
          <p:nvPr>
            <p:ph type="pic" idx="35"/>
          </p:nvPr>
        </p:nvPicPr>
        <p:blipFill>
          <a:blip r:embed="rId3"/>
          <a:srcRect l="795" r="795"/>
          <a:stretch>
            <a:fillRect/>
          </a:stretch>
        </p:blipFill>
        <p:spPr>
          <a:prstGeom prst="rect">
            <a:avLst/>
          </a:prstGeom>
          <a:noFill/>
          <a:ln w="19050" cap="flat" cmpd="sng">
            <a:noFill/>
            <a:prstDash val="solid"/>
            <a:round/>
            <a:headEnd type="none" w="sm" len="sm"/>
            <a:tailEnd type="none" w="sm" len="sm"/>
          </a:ln>
          <a:effectLst/>
        </p:spPr>
      </p:pic>
    </p:spTree>
    <p:extLst>
      <p:ext uri="{BB962C8B-B14F-4D97-AF65-F5344CB8AC3E}">
        <p14:creationId xmlns:p14="http://schemas.microsoft.com/office/powerpoint/2010/main" val="30069943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950DD7-2AD0-862B-274D-E259C01E8A9A}"/>
            </a:ext>
          </a:extLst>
        </p:cNvPr>
        <p:cNvGrpSpPr/>
        <p:nvPr/>
      </p:nvGrpSpPr>
      <p:grpSpPr>
        <a:xfrm>
          <a:off x="0" y="0"/>
          <a:ext cx="0" cy="0"/>
          <a:chOff x="0" y="0"/>
          <a:chExt cx="0" cy="0"/>
        </a:xfrm>
      </p:grpSpPr>
      <p:sp>
        <p:nvSpPr>
          <p:cNvPr id="84" name="Google Shape;1420;p105">
            <a:extLst>
              <a:ext uri="{FF2B5EF4-FFF2-40B4-BE49-F238E27FC236}">
                <a16:creationId xmlns:a16="http://schemas.microsoft.com/office/drawing/2014/main" id="{9A3BDEF4-5934-039B-F498-4BFEBCA6853F}"/>
              </a:ext>
            </a:extLst>
          </p:cNvPr>
          <p:cNvSpPr/>
          <p:nvPr/>
        </p:nvSpPr>
        <p:spPr>
          <a:xfrm>
            <a:off x="782816" y="422516"/>
            <a:ext cx="2535128" cy="45719"/>
          </a:xfrm>
          <a:prstGeom prst="rect">
            <a:avLst/>
          </a:prstGeom>
          <a:gradFill>
            <a:gsLst>
              <a:gs pos="0">
                <a:srgbClr val="C693FF"/>
              </a:gs>
              <a:gs pos="42000">
                <a:srgbClr val="6533FE"/>
              </a:gs>
              <a:gs pos="69000">
                <a:srgbClr val="0840F0"/>
              </a:gs>
              <a:gs pos="100000">
                <a:srgbClr val="60ED83"/>
              </a:gs>
            </a:gsLst>
            <a:lin ang="0" scaled="0"/>
          </a:gradFill>
          <a:ln>
            <a:noFill/>
          </a:ln>
        </p:spPr>
        <p:txBody>
          <a:bodyPr spcFirstLastPara="1" wrap="square" lIns="91426" tIns="91426" rIns="91426" bIns="91426" anchor="ctr" anchorCtr="0">
            <a:noAutofit/>
          </a:bodyPr>
          <a:lstStyle/>
          <a:p>
            <a:pPr algn="ctr"/>
            <a:endParaRPr sz="1800"/>
          </a:p>
        </p:txBody>
      </p:sp>
      <p:sp>
        <p:nvSpPr>
          <p:cNvPr id="83" name="Rounded Rectangle 82">
            <a:extLst>
              <a:ext uri="{FF2B5EF4-FFF2-40B4-BE49-F238E27FC236}">
                <a16:creationId xmlns:a16="http://schemas.microsoft.com/office/drawing/2014/main" id="{6B0C8B0F-F629-1E23-367E-EC67D8DAD229}"/>
              </a:ext>
            </a:extLst>
          </p:cNvPr>
          <p:cNvSpPr/>
          <p:nvPr/>
        </p:nvSpPr>
        <p:spPr>
          <a:xfrm>
            <a:off x="423228" y="227376"/>
            <a:ext cx="373739" cy="373747"/>
          </a:xfrm>
          <a:prstGeom prst="roundRect">
            <a:avLst/>
          </a:prstGeom>
          <a:solidFill>
            <a:schemeClr val="bg1"/>
          </a:solidFill>
          <a:ln w="25400">
            <a:solidFill>
              <a:srgbClr val="C69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TextBox 4">
            <a:extLst>
              <a:ext uri="{FF2B5EF4-FFF2-40B4-BE49-F238E27FC236}">
                <a16:creationId xmlns:a16="http://schemas.microsoft.com/office/drawing/2014/main" id="{A555D8C8-E3D7-B3CE-BEC5-20C159388B04}"/>
              </a:ext>
            </a:extLst>
          </p:cNvPr>
          <p:cNvSpPr txBox="1"/>
          <p:nvPr/>
        </p:nvSpPr>
        <p:spPr>
          <a:xfrm>
            <a:off x="260206" y="2000040"/>
            <a:ext cx="10944606" cy="461665"/>
          </a:xfrm>
          <a:prstGeom prst="rect">
            <a:avLst/>
          </a:prstGeom>
          <a:noFill/>
        </p:spPr>
        <p:txBody>
          <a:bodyPr wrap="square">
            <a:spAutoFit/>
          </a:bodyPr>
          <a:lstStyle/>
          <a:p>
            <a:r>
              <a:rPr lang="en-US" sz="2400" dirty="0">
                <a:latin typeface="Mona Sans" pitchFamily="2" charset="77"/>
                <a:cs typeface="Mona Sans" pitchFamily="2" charset="77"/>
              </a:rPr>
              <a:t>Explore our agentics collection for inspiration.</a:t>
            </a:r>
            <a:endParaRPr lang="en-US" sz="2000" dirty="0">
              <a:latin typeface="Mona Sans" pitchFamily="2" charset="77"/>
              <a:cs typeface="Mona Sans" pitchFamily="2" charset="77"/>
            </a:endParaRPr>
          </a:p>
        </p:txBody>
      </p:sp>
      <p:sp>
        <p:nvSpPr>
          <p:cNvPr id="70" name="Text Placeholder 18">
            <a:extLst>
              <a:ext uri="{FF2B5EF4-FFF2-40B4-BE49-F238E27FC236}">
                <a16:creationId xmlns:a16="http://schemas.microsoft.com/office/drawing/2014/main" id="{4C70F1E9-E3A5-B78F-27E8-5EE776556B3F}"/>
              </a:ext>
            </a:extLst>
          </p:cNvPr>
          <p:cNvSpPr txBox="1">
            <a:spLocks/>
          </p:cNvSpPr>
          <p:nvPr/>
        </p:nvSpPr>
        <p:spPr>
          <a:xfrm>
            <a:off x="239252" y="1136046"/>
            <a:ext cx="8136102" cy="613292"/>
          </a:xfrm>
          <a:prstGeom prst="rect">
            <a:avLst/>
          </a:prstGeom>
        </p:spPr>
        <p:txBody>
          <a:bodyPr/>
          <a:lstStyle>
            <a:lvl1pPr marL="0" indent="0" algn="l" defTabSz="914034" rtl="0" eaLnBrk="1" latinLnBrk="0" hangingPunct="1">
              <a:lnSpc>
                <a:spcPct val="90000"/>
              </a:lnSpc>
              <a:spcBef>
                <a:spcPts val="1000"/>
              </a:spcBef>
              <a:buFont typeface="Arial" panose="020B0604020202020204" pitchFamily="34" charset="0"/>
              <a:buNone/>
              <a:defRPr sz="2199" b="0" i="0" kern="1200">
                <a:solidFill>
                  <a:schemeClr val="tx1"/>
                </a:solidFill>
                <a:latin typeface="Mona-Sans Regular" pitchFamily="2" charset="77"/>
                <a:ea typeface="+mn-ea"/>
                <a:cs typeface="Arial" panose="020B0604020202020204" pitchFamily="34" charset="0"/>
              </a:defRPr>
            </a:lvl1pPr>
            <a:lvl2pPr marL="457017"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2pPr>
            <a:lvl3pPr marL="914034"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3pPr>
            <a:lvl4pPr marL="1371051"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4pPr>
            <a:lvl5pPr marL="1828068"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sz="4000" b="1" dirty="0">
                <a:latin typeface="Mona Sans" pitchFamily="2" charset="77"/>
                <a:cs typeface="Mona Sans" pitchFamily="2" charset="77"/>
              </a:rPr>
              <a:t>GitHub Agentic Workflows</a:t>
            </a:r>
          </a:p>
        </p:txBody>
      </p:sp>
      <p:sp>
        <p:nvSpPr>
          <p:cNvPr id="71" name="Google Shape;1420;p105">
            <a:extLst>
              <a:ext uri="{FF2B5EF4-FFF2-40B4-BE49-F238E27FC236}">
                <a16:creationId xmlns:a16="http://schemas.microsoft.com/office/drawing/2014/main" id="{F128AD9D-05D4-399F-DEC1-0FC1C5989461}"/>
              </a:ext>
            </a:extLst>
          </p:cNvPr>
          <p:cNvSpPr/>
          <p:nvPr/>
        </p:nvSpPr>
        <p:spPr>
          <a:xfrm>
            <a:off x="1394556" y="417526"/>
            <a:ext cx="2284082" cy="50709"/>
          </a:xfrm>
          <a:prstGeom prst="rect">
            <a:avLst/>
          </a:prstGeom>
          <a:solidFill>
            <a:schemeClr val="bg1">
              <a:lumMod val="65000"/>
              <a:lumOff val="35000"/>
            </a:schemeClr>
          </a:solidFill>
          <a:ln>
            <a:noFill/>
          </a:ln>
        </p:spPr>
        <p:txBody>
          <a:bodyPr spcFirstLastPara="1" wrap="square" lIns="91426" tIns="91426" rIns="91426" bIns="91426" anchor="ctr" anchorCtr="0">
            <a:noAutofit/>
          </a:bodyPr>
          <a:lstStyle/>
          <a:p>
            <a:pPr algn="ctr"/>
            <a:endParaRPr sz="1800"/>
          </a:p>
        </p:txBody>
      </p:sp>
      <p:sp>
        <p:nvSpPr>
          <p:cNvPr id="72" name="Rounded Rectangle 71">
            <a:extLst>
              <a:ext uri="{FF2B5EF4-FFF2-40B4-BE49-F238E27FC236}">
                <a16:creationId xmlns:a16="http://schemas.microsoft.com/office/drawing/2014/main" id="{CC27454D-C029-32DC-ABE1-3078CD8C4A55}"/>
              </a:ext>
            </a:extLst>
          </p:cNvPr>
          <p:cNvSpPr/>
          <p:nvPr/>
        </p:nvSpPr>
        <p:spPr>
          <a:xfrm>
            <a:off x="3304900"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3" name="Rounded Rectangle 72">
            <a:extLst>
              <a:ext uri="{FF2B5EF4-FFF2-40B4-BE49-F238E27FC236}">
                <a16:creationId xmlns:a16="http://schemas.microsoft.com/office/drawing/2014/main" id="{7F07BB56-FD51-CA96-4D0F-7C3229BE2845}"/>
              </a:ext>
            </a:extLst>
          </p:cNvPr>
          <p:cNvSpPr/>
          <p:nvPr/>
        </p:nvSpPr>
        <p:spPr>
          <a:xfrm>
            <a:off x="2346096"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75" name="Google Shape;1093;p63">
            <a:extLst>
              <a:ext uri="{FF2B5EF4-FFF2-40B4-BE49-F238E27FC236}">
                <a16:creationId xmlns:a16="http://schemas.microsoft.com/office/drawing/2014/main" id="{3F46D1D5-658B-33A6-B5D1-7E2B25DC580D}"/>
              </a:ext>
              <a:ext uri="{C183D7F6-B498-43B3-948B-1728B52AA6E4}">
                <adec:decorative xmlns:adec="http://schemas.microsoft.com/office/drawing/2017/decorative" val="1"/>
              </a:ext>
            </a:extLst>
          </p:cNvPr>
          <p:cNvGrpSpPr/>
          <p:nvPr/>
        </p:nvGrpSpPr>
        <p:grpSpPr>
          <a:xfrm>
            <a:off x="487914" y="276904"/>
            <a:ext cx="257028" cy="242690"/>
            <a:chOff x="4372769" y="2910304"/>
            <a:chExt cx="56755" cy="52725"/>
          </a:xfrm>
          <a:solidFill>
            <a:schemeClr val="tx1"/>
          </a:solidFill>
        </p:grpSpPr>
        <p:sp>
          <p:nvSpPr>
            <p:cNvPr id="76" name="Google Shape;1094;p63">
              <a:extLst>
                <a:ext uri="{FF2B5EF4-FFF2-40B4-BE49-F238E27FC236}">
                  <a16:creationId xmlns:a16="http://schemas.microsoft.com/office/drawing/2014/main" id="{4BC80288-705E-9A14-1733-6C343ECDFDDB}"/>
                </a:ext>
              </a:extLst>
            </p:cNvPr>
            <p:cNvSpPr/>
            <p:nvPr/>
          </p:nvSpPr>
          <p:spPr>
            <a:xfrm>
              <a:off x="4372769" y="2910304"/>
              <a:ext cx="51900" cy="52725"/>
            </a:xfrm>
            <a:custGeom>
              <a:avLst/>
              <a:gdLst/>
              <a:ahLst/>
              <a:cxnLst/>
              <a:rect l="l" t="t" r="r" b="b"/>
              <a:pathLst>
                <a:path w="2076" h="2109" extrusionOk="0">
                  <a:moveTo>
                    <a:pt x="77" y="0"/>
                  </a:moveTo>
                  <a:cubicBezTo>
                    <a:pt x="34" y="0"/>
                    <a:pt x="1" y="34"/>
                    <a:pt x="1" y="76"/>
                  </a:cubicBezTo>
                  <a:lnTo>
                    <a:pt x="1" y="2033"/>
                  </a:lnTo>
                  <a:cubicBezTo>
                    <a:pt x="1" y="2075"/>
                    <a:pt x="34" y="2109"/>
                    <a:pt x="77" y="2109"/>
                  </a:cubicBezTo>
                  <a:lnTo>
                    <a:pt x="1999" y="2109"/>
                  </a:lnTo>
                  <a:cubicBezTo>
                    <a:pt x="2041" y="2109"/>
                    <a:pt x="2075" y="2075"/>
                    <a:pt x="2075" y="2033"/>
                  </a:cubicBezTo>
                  <a:cubicBezTo>
                    <a:pt x="2075" y="1982"/>
                    <a:pt x="2041" y="1948"/>
                    <a:pt x="1999" y="1948"/>
                  </a:cubicBezTo>
                  <a:lnTo>
                    <a:pt x="152" y="1948"/>
                  </a:lnTo>
                  <a:lnTo>
                    <a:pt x="152" y="76"/>
                  </a:lnTo>
                  <a:cubicBezTo>
                    <a:pt x="152" y="34"/>
                    <a:pt x="119" y="0"/>
                    <a:pt x="77"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sp>
          <p:nvSpPr>
            <p:cNvPr id="77" name="Google Shape;1095;p63">
              <a:extLst>
                <a:ext uri="{FF2B5EF4-FFF2-40B4-BE49-F238E27FC236}">
                  <a16:creationId xmlns:a16="http://schemas.microsoft.com/office/drawing/2014/main" id="{0D73A54A-797E-DF92-B166-725FA9FF784D}"/>
                </a:ext>
              </a:extLst>
            </p:cNvPr>
            <p:cNvSpPr/>
            <p:nvPr/>
          </p:nvSpPr>
          <p:spPr>
            <a:xfrm>
              <a:off x="4381625" y="2922100"/>
              <a:ext cx="47900" cy="25125"/>
            </a:xfrm>
            <a:custGeom>
              <a:avLst/>
              <a:gdLst/>
              <a:ahLst/>
              <a:cxnLst/>
              <a:rect l="l" t="t" r="r" b="b"/>
              <a:pathLst>
                <a:path w="1916" h="1005" extrusionOk="0">
                  <a:moveTo>
                    <a:pt x="1831" y="1"/>
                  </a:moveTo>
                  <a:cubicBezTo>
                    <a:pt x="1810" y="1"/>
                    <a:pt x="1789" y="9"/>
                    <a:pt x="1772" y="26"/>
                  </a:cubicBezTo>
                  <a:lnTo>
                    <a:pt x="1173" y="633"/>
                  </a:lnTo>
                  <a:lnTo>
                    <a:pt x="777" y="237"/>
                  </a:lnTo>
                  <a:cubicBezTo>
                    <a:pt x="764" y="220"/>
                    <a:pt x="745" y="212"/>
                    <a:pt x="725" y="212"/>
                  </a:cubicBezTo>
                  <a:cubicBezTo>
                    <a:pt x="705" y="212"/>
                    <a:pt x="684" y="220"/>
                    <a:pt x="667" y="237"/>
                  </a:cubicBezTo>
                  <a:lnTo>
                    <a:pt x="35" y="869"/>
                  </a:lnTo>
                  <a:cubicBezTo>
                    <a:pt x="1" y="903"/>
                    <a:pt x="1" y="954"/>
                    <a:pt x="35" y="979"/>
                  </a:cubicBezTo>
                  <a:cubicBezTo>
                    <a:pt x="51" y="996"/>
                    <a:pt x="73" y="1004"/>
                    <a:pt x="93" y="1004"/>
                  </a:cubicBezTo>
                  <a:cubicBezTo>
                    <a:pt x="113" y="1004"/>
                    <a:pt x="132" y="996"/>
                    <a:pt x="144" y="979"/>
                  </a:cubicBezTo>
                  <a:lnTo>
                    <a:pt x="726" y="405"/>
                  </a:lnTo>
                  <a:lnTo>
                    <a:pt x="1114" y="793"/>
                  </a:lnTo>
                  <a:cubicBezTo>
                    <a:pt x="1131" y="810"/>
                    <a:pt x="1152" y="819"/>
                    <a:pt x="1172" y="819"/>
                  </a:cubicBezTo>
                  <a:cubicBezTo>
                    <a:pt x="1192" y="819"/>
                    <a:pt x="1211" y="810"/>
                    <a:pt x="1224" y="793"/>
                  </a:cubicBezTo>
                  <a:lnTo>
                    <a:pt x="1890" y="136"/>
                  </a:lnTo>
                  <a:cubicBezTo>
                    <a:pt x="1915" y="110"/>
                    <a:pt x="1915" y="60"/>
                    <a:pt x="1890" y="26"/>
                  </a:cubicBezTo>
                  <a:cubicBezTo>
                    <a:pt x="1873" y="9"/>
                    <a:pt x="1852" y="1"/>
                    <a:pt x="1831"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sp>
        <p:nvSpPr>
          <p:cNvPr id="79" name="Google Shape;1266;p65">
            <a:extLst>
              <a:ext uri="{FF2B5EF4-FFF2-40B4-BE49-F238E27FC236}">
                <a16:creationId xmlns:a16="http://schemas.microsoft.com/office/drawing/2014/main" id="{AD1EA1DA-6AD3-6DA4-FA66-5D36922F3CE1}"/>
              </a:ext>
            </a:extLst>
          </p:cNvPr>
          <p:cNvSpPr/>
          <p:nvPr/>
        </p:nvSpPr>
        <p:spPr>
          <a:xfrm>
            <a:off x="3404437" y="348631"/>
            <a:ext cx="192542" cy="195814"/>
          </a:xfrm>
          <a:custGeom>
            <a:avLst/>
            <a:gdLst/>
            <a:ahLst/>
            <a:cxnLst/>
            <a:rect l="l" t="t" r="r" b="b"/>
            <a:pathLst>
              <a:path w="1687" h="1688" extrusionOk="0">
                <a:moveTo>
                  <a:pt x="177" y="1"/>
                </a:moveTo>
                <a:cubicBezTo>
                  <a:pt x="76" y="1"/>
                  <a:pt x="0" y="76"/>
                  <a:pt x="0" y="178"/>
                </a:cubicBezTo>
                <a:lnTo>
                  <a:pt x="0" y="1181"/>
                </a:lnTo>
                <a:cubicBezTo>
                  <a:pt x="0" y="1282"/>
                  <a:pt x="76" y="1367"/>
                  <a:pt x="177" y="1367"/>
                </a:cubicBezTo>
                <a:lnTo>
                  <a:pt x="312" y="1367"/>
                </a:lnTo>
                <a:lnTo>
                  <a:pt x="312" y="1527"/>
                </a:lnTo>
                <a:cubicBezTo>
                  <a:pt x="312" y="1611"/>
                  <a:pt x="380" y="1687"/>
                  <a:pt x="464" y="1687"/>
                </a:cubicBezTo>
                <a:cubicBezTo>
                  <a:pt x="506" y="1687"/>
                  <a:pt x="549" y="1670"/>
                  <a:pt x="574" y="1637"/>
                </a:cubicBezTo>
                <a:lnTo>
                  <a:pt x="844" y="1367"/>
                </a:lnTo>
                <a:lnTo>
                  <a:pt x="1501" y="1367"/>
                </a:lnTo>
                <a:cubicBezTo>
                  <a:pt x="1603" y="1367"/>
                  <a:pt x="1687" y="1282"/>
                  <a:pt x="1687" y="1181"/>
                </a:cubicBezTo>
                <a:lnTo>
                  <a:pt x="1687" y="178"/>
                </a:lnTo>
                <a:cubicBezTo>
                  <a:pt x="1687" y="76"/>
                  <a:pt x="1603" y="1"/>
                  <a:pt x="1501" y="1"/>
                </a:cubicBezTo>
                <a:close/>
                <a:moveTo>
                  <a:pt x="152" y="178"/>
                </a:moveTo>
                <a:cubicBezTo>
                  <a:pt x="152" y="169"/>
                  <a:pt x="169" y="152"/>
                  <a:pt x="177" y="152"/>
                </a:cubicBezTo>
                <a:lnTo>
                  <a:pt x="1501" y="152"/>
                </a:lnTo>
                <a:cubicBezTo>
                  <a:pt x="1510" y="152"/>
                  <a:pt x="1527" y="169"/>
                  <a:pt x="1527" y="178"/>
                </a:cubicBezTo>
                <a:lnTo>
                  <a:pt x="1527" y="1181"/>
                </a:lnTo>
                <a:cubicBezTo>
                  <a:pt x="1527" y="1198"/>
                  <a:pt x="1510" y="1206"/>
                  <a:pt x="1501" y="1206"/>
                </a:cubicBezTo>
                <a:lnTo>
                  <a:pt x="810" y="1206"/>
                </a:lnTo>
                <a:cubicBezTo>
                  <a:pt x="793" y="1206"/>
                  <a:pt x="776" y="1215"/>
                  <a:pt x="759" y="1232"/>
                </a:cubicBezTo>
                <a:lnTo>
                  <a:pt x="473" y="1518"/>
                </a:lnTo>
                <a:lnTo>
                  <a:pt x="473" y="1291"/>
                </a:lnTo>
                <a:cubicBezTo>
                  <a:pt x="473" y="1249"/>
                  <a:pt x="439" y="1206"/>
                  <a:pt x="388" y="1206"/>
                </a:cubicBezTo>
                <a:lnTo>
                  <a:pt x="177" y="1206"/>
                </a:lnTo>
                <a:cubicBezTo>
                  <a:pt x="169" y="1206"/>
                  <a:pt x="152" y="1198"/>
                  <a:pt x="152" y="1181"/>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nvGrpSpPr>
          <p:cNvPr id="80" name="Group 79">
            <a:extLst>
              <a:ext uri="{FF2B5EF4-FFF2-40B4-BE49-F238E27FC236}">
                <a16:creationId xmlns:a16="http://schemas.microsoft.com/office/drawing/2014/main" id="{D7EE6773-89B5-102B-501D-17DF413DC0FF}"/>
              </a:ext>
            </a:extLst>
          </p:cNvPr>
          <p:cNvGrpSpPr/>
          <p:nvPr/>
        </p:nvGrpSpPr>
        <p:grpSpPr>
          <a:xfrm>
            <a:off x="2411723" y="299200"/>
            <a:ext cx="254222" cy="254222"/>
            <a:chOff x="3097145" y="1017785"/>
            <a:chExt cx="307292" cy="307292"/>
          </a:xfrm>
        </p:grpSpPr>
        <p:sp>
          <p:nvSpPr>
            <p:cNvPr id="81" name="Google Shape;1329;p65">
              <a:extLst>
                <a:ext uri="{FF2B5EF4-FFF2-40B4-BE49-F238E27FC236}">
                  <a16:creationId xmlns:a16="http://schemas.microsoft.com/office/drawing/2014/main" id="{2C35BE34-C854-E51A-32F1-D76F1BADF4E2}"/>
                </a:ext>
              </a:extLst>
            </p:cNvPr>
            <p:cNvSpPr/>
            <p:nvPr/>
          </p:nvSpPr>
          <p:spPr>
            <a:xfrm>
              <a:off x="3215558" y="1113681"/>
              <a:ext cx="92850" cy="114440"/>
            </a:xfrm>
            <a:custGeom>
              <a:avLst/>
              <a:gdLst/>
              <a:ahLst/>
              <a:cxnLst/>
              <a:rect l="l" t="t" r="r" b="b"/>
              <a:pathLst>
                <a:path w="701" h="864" extrusionOk="0">
                  <a:moveTo>
                    <a:pt x="54" y="0"/>
                  </a:moveTo>
                  <a:cubicBezTo>
                    <a:pt x="27" y="0"/>
                    <a:pt x="0" y="22"/>
                    <a:pt x="0" y="53"/>
                  </a:cubicBezTo>
                  <a:lnTo>
                    <a:pt x="0" y="812"/>
                  </a:lnTo>
                  <a:cubicBezTo>
                    <a:pt x="0" y="842"/>
                    <a:pt x="27" y="864"/>
                    <a:pt x="54" y="864"/>
                  </a:cubicBezTo>
                  <a:cubicBezTo>
                    <a:pt x="65" y="864"/>
                    <a:pt x="75" y="861"/>
                    <a:pt x="84" y="854"/>
                  </a:cubicBezTo>
                  <a:lnTo>
                    <a:pt x="675" y="474"/>
                  </a:lnTo>
                  <a:cubicBezTo>
                    <a:pt x="700" y="458"/>
                    <a:pt x="700" y="407"/>
                    <a:pt x="675" y="390"/>
                  </a:cubicBezTo>
                  <a:lnTo>
                    <a:pt x="84" y="11"/>
                  </a:lnTo>
                  <a:cubicBezTo>
                    <a:pt x="75" y="4"/>
                    <a:pt x="65" y="0"/>
                    <a:pt x="54" y="0"/>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82" name="Google Shape;1330;p65">
              <a:extLst>
                <a:ext uri="{FF2B5EF4-FFF2-40B4-BE49-F238E27FC236}">
                  <a16:creationId xmlns:a16="http://schemas.microsoft.com/office/drawing/2014/main" id="{9D03001D-129D-B822-0C37-8F3E038FB774}"/>
                </a:ext>
              </a:extLst>
            </p:cNvPr>
            <p:cNvSpPr/>
            <p:nvPr/>
          </p:nvSpPr>
          <p:spPr>
            <a:xfrm>
              <a:off x="3097145" y="1017785"/>
              <a:ext cx="307292" cy="307292"/>
            </a:xfrm>
            <a:custGeom>
              <a:avLst/>
              <a:gdLst/>
              <a:ahLst/>
              <a:cxnLst/>
              <a:rect l="l" t="t" r="r" b="b"/>
              <a:pathLst>
                <a:path w="2320" h="2320" extrusionOk="0">
                  <a:moveTo>
                    <a:pt x="1164" y="153"/>
                  </a:moveTo>
                  <a:cubicBezTo>
                    <a:pt x="607" y="153"/>
                    <a:pt x="160" y="600"/>
                    <a:pt x="160" y="1156"/>
                  </a:cubicBezTo>
                  <a:cubicBezTo>
                    <a:pt x="160" y="1713"/>
                    <a:pt x="607" y="2160"/>
                    <a:pt x="1164" y="2160"/>
                  </a:cubicBezTo>
                  <a:cubicBezTo>
                    <a:pt x="1712" y="2160"/>
                    <a:pt x="2159" y="1713"/>
                    <a:pt x="2159" y="1156"/>
                  </a:cubicBezTo>
                  <a:cubicBezTo>
                    <a:pt x="2159" y="600"/>
                    <a:pt x="1712" y="153"/>
                    <a:pt x="1164" y="153"/>
                  </a:cubicBezTo>
                  <a:close/>
                  <a:moveTo>
                    <a:pt x="0" y="1156"/>
                  </a:moveTo>
                  <a:cubicBezTo>
                    <a:pt x="0" y="515"/>
                    <a:pt x="523" y="1"/>
                    <a:pt x="1164" y="1"/>
                  </a:cubicBezTo>
                  <a:cubicBezTo>
                    <a:pt x="1796" y="1"/>
                    <a:pt x="2319" y="515"/>
                    <a:pt x="2319" y="1156"/>
                  </a:cubicBezTo>
                  <a:cubicBezTo>
                    <a:pt x="2319" y="1797"/>
                    <a:pt x="1796" y="2320"/>
                    <a:pt x="1164" y="2320"/>
                  </a:cubicBezTo>
                  <a:cubicBezTo>
                    <a:pt x="523" y="2320"/>
                    <a:pt x="0" y="1797"/>
                    <a:pt x="0" y="1156"/>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86" name="Rounded Rectangle 85">
            <a:extLst>
              <a:ext uri="{FF2B5EF4-FFF2-40B4-BE49-F238E27FC236}">
                <a16:creationId xmlns:a16="http://schemas.microsoft.com/office/drawing/2014/main" id="{1CD91C08-E168-A829-AE08-8AFAA5FF883F}"/>
              </a:ext>
            </a:extLst>
          </p:cNvPr>
          <p:cNvSpPr/>
          <p:nvPr/>
        </p:nvSpPr>
        <p:spPr>
          <a:xfrm>
            <a:off x="1350254" y="157300"/>
            <a:ext cx="554006" cy="554016"/>
          </a:xfrm>
          <a:prstGeom prst="roundRect">
            <a:avLst/>
          </a:prstGeom>
          <a:solidFill>
            <a:srgbClr val="6533FE"/>
          </a:solidFill>
          <a:ln w="38100">
            <a:solidFill>
              <a:srgbClr val="6533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TextBox 12">
            <a:extLst>
              <a:ext uri="{FF2B5EF4-FFF2-40B4-BE49-F238E27FC236}">
                <a16:creationId xmlns:a16="http://schemas.microsoft.com/office/drawing/2014/main" id="{AD618C42-7E71-FED6-C641-76FF1CAE9EB7}"/>
              </a:ext>
            </a:extLst>
          </p:cNvPr>
          <p:cNvSpPr txBox="1"/>
          <p:nvPr/>
        </p:nvSpPr>
        <p:spPr>
          <a:xfrm>
            <a:off x="10711695" y="2748079"/>
            <a:ext cx="1499112" cy="307777"/>
          </a:xfrm>
          <a:prstGeom prst="rect">
            <a:avLst/>
          </a:prstGeom>
          <a:noFill/>
        </p:spPr>
        <p:txBody>
          <a:bodyPr wrap="square">
            <a:spAutoFit/>
          </a:bodyPr>
          <a:lstStyle/>
          <a:p>
            <a:r>
              <a:rPr lang="en-US" sz="1400" dirty="0">
                <a:solidFill>
                  <a:schemeClr val="bg2"/>
                </a:solidFill>
              </a:rPr>
              <a:t>Agentics</a:t>
            </a:r>
          </a:p>
        </p:txBody>
      </p:sp>
      <p:grpSp>
        <p:nvGrpSpPr>
          <p:cNvPr id="16" name="Google Shape;1295;p65">
            <a:extLst>
              <a:ext uri="{FF2B5EF4-FFF2-40B4-BE49-F238E27FC236}">
                <a16:creationId xmlns:a16="http://schemas.microsoft.com/office/drawing/2014/main" id="{31B9007B-4EAB-4B7D-60DD-C88E6A8487E6}"/>
              </a:ext>
              <a:ext uri="{C183D7F6-B498-43B3-948B-1728B52AA6E4}">
                <adec:decorative xmlns:adec="http://schemas.microsoft.com/office/drawing/2017/decorative" val="1"/>
              </a:ext>
            </a:extLst>
          </p:cNvPr>
          <p:cNvGrpSpPr/>
          <p:nvPr/>
        </p:nvGrpSpPr>
        <p:grpSpPr>
          <a:xfrm>
            <a:off x="11579398" y="2807870"/>
            <a:ext cx="187962" cy="178865"/>
            <a:chOff x="3351350" y="4936850"/>
            <a:chExt cx="60950" cy="58000"/>
          </a:xfrm>
          <a:solidFill>
            <a:schemeClr val="bg1">
              <a:lumMod val="50000"/>
              <a:lumOff val="50000"/>
            </a:schemeClr>
          </a:solidFill>
        </p:grpSpPr>
        <p:sp>
          <p:nvSpPr>
            <p:cNvPr id="17" name="Google Shape;1296;p65">
              <a:extLst>
                <a:ext uri="{FF2B5EF4-FFF2-40B4-BE49-F238E27FC236}">
                  <a16:creationId xmlns:a16="http://schemas.microsoft.com/office/drawing/2014/main" id="{E2699978-0523-B926-586F-D8A56EDEC0F1}"/>
                </a:ext>
              </a:extLst>
            </p:cNvPr>
            <p:cNvSpPr/>
            <p:nvPr/>
          </p:nvSpPr>
          <p:spPr>
            <a:xfrm>
              <a:off x="3374950" y="4936850"/>
              <a:ext cx="37350" cy="38175"/>
            </a:xfrm>
            <a:custGeom>
              <a:avLst/>
              <a:gdLst/>
              <a:ahLst/>
              <a:cxnLst/>
              <a:rect l="l" t="t" r="r" b="b"/>
              <a:pathLst>
                <a:path w="1494" h="1527" extrusionOk="0">
                  <a:moveTo>
                    <a:pt x="864" y="0"/>
                  </a:moveTo>
                  <a:cubicBezTo>
                    <a:pt x="717" y="0"/>
                    <a:pt x="570" y="55"/>
                    <a:pt x="456" y="164"/>
                  </a:cubicBezTo>
                  <a:lnTo>
                    <a:pt x="144" y="485"/>
                  </a:lnTo>
                  <a:cubicBezTo>
                    <a:pt x="110" y="519"/>
                    <a:pt x="110" y="569"/>
                    <a:pt x="144" y="595"/>
                  </a:cubicBezTo>
                  <a:cubicBezTo>
                    <a:pt x="157" y="611"/>
                    <a:pt x="176" y="620"/>
                    <a:pt x="196" y="620"/>
                  </a:cubicBezTo>
                  <a:cubicBezTo>
                    <a:pt x="216" y="620"/>
                    <a:pt x="237" y="611"/>
                    <a:pt x="254" y="595"/>
                  </a:cubicBezTo>
                  <a:lnTo>
                    <a:pt x="566" y="283"/>
                  </a:lnTo>
                  <a:cubicBezTo>
                    <a:pt x="646" y="202"/>
                    <a:pt x="753" y="162"/>
                    <a:pt x="861" y="162"/>
                  </a:cubicBezTo>
                  <a:cubicBezTo>
                    <a:pt x="968" y="162"/>
                    <a:pt x="1076" y="202"/>
                    <a:pt x="1156" y="283"/>
                  </a:cubicBezTo>
                  <a:cubicBezTo>
                    <a:pt x="1316" y="443"/>
                    <a:pt x="1316" y="704"/>
                    <a:pt x="1156" y="864"/>
                  </a:cubicBezTo>
                  <a:lnTo>
                    <a:pt x="777" y="1252"/>
                  </a:lnTo>
                  <a:cubicBezTo>
                    <a:pt x="692" y="1332"/>
                    <a:pt x="585" y="1373"/>
                    <a:pt x="478" y="1373"/>
                  </a:cubicBezTo>
                  <a:cubicBezTo>
                    <a:pt x="372" y="1373"/>
                    <a:pt x="266" y="1332"/>
                    <a:pt x="186" y="1252"/>
                  </a:cubicBezTo>
                  <a:cubicBezTo>
                    <a:pt x="178" y="1235"/>
                    <a:pt x="161" y="1227"/>
                    <a:pt x="152" y="1210"/>
                  </a:cubicBezTo>
                  <a:cubicBezTo>
                    <a:pt x="138" y="1191"/>
                    <a:pt x="116" y="1180"/>
                    <a:pt x="93" y="1180"/>
                  </a:cubicBezTo>
                  <a:cubicBezTo>
                    <a:pt x="76" y="1180"/>
                    <a:pt x="58" y="1187"/>
                    <a:pt x="43" y="1202"/>
                  </a:cubicBezTo>
                  <a:cubicBezTo>
                    <a:pt x="9" y="1227"/>
                    <a:pt x="1" y="1278"/>
                    <a:pt x="26" y="1311"/>
                  </a:cubicBezTo>
                  <a:cubicBezTo>
                    <a:pt x="43" y="1328"/>
                    <a:pt x="60" y="1345"/>
                    <a:pt x="77" y="1362"/>
                  </a:cubicBezTo>
                  <a:cubicBezTo>
                    <a:pt x="186" y="1472"/>
                    <a:pt x="332" y="1526"/>
                    <a:pt x="478" y="1526"/>
                  </a:cubicBezTo>
                  <a:cubicBezTo>
                    <a:pt x="625" y="1526"/>
                    <a:pt x="772" y="1472"/>
                    <a:pt x="886" y="1362"/>
                  </a:cubicBezTo>
                  <a:lnTo>
                    <a:pt x="1266" y="982"/>
                  </a:lnTo>
                  <a:cubicBezTo>
                    <a:pt x="1493" y="755"/>
                    <a:pt x="1493" y="392"/>
                    <a:pt x="1266" y="164"/>
                  </a:cubicBezTo>
                  <a:cubicBezTo>
                    <a:pt x="1156" y="55"/>
                    <a:pt x="1011" y="0"/>
                    <a:pt x="864"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400" kern="0">
                <a:solidFill>
                  <a:schemeClr val="bg2"/>
                </a:solidFill>
                <a:latin typeface="Mona Sans" pitchFamily="2" charset="77"/>
                <a:cs typeface="Arial"/>
                <a:sym typeface="Arial"/>
              </a:endParaRPr>
            </a:p>
          </p:txBody>
        </p:sp>
        <p:sp>
          <p:nvSpPr>
            <p:cNvPr id="18" name="Google Shape;1297;p65">
              <a:extLst>
                <a:ext uri="{FF2B5EF4-FFF2-40B4-BE49-F238E27FC236}">
                  <a16:creationId xmlns:a16="http://schemas.microsoft.com/office/drawing/2014/main" id="{EE02FBF7-C9AE-DD14-C6B8-9BFBEF4406A4}"/>
                </a:ext>
              </a:extLst>
            </p:cNvPr>
            <p:cNvSpPr/>
            <p:nvPr/>
          </p:nvSpPr>
          <p:spPr>
            <a:xfrm>
              <a:off x="3351350" y="4956650"/>
              <a:ext cx="37325" cy="38200"/>
            </a:xfrm>
            <a:custGeom>
              <a:avLst/>
              <a:gdLst/>
              <a:ahLst/>
              <a:cxnLst/>
              <a:rect l="l" t="t" r="r" b="b"/>
              <a:pathLst>
                <a:path w="1493" h="1528" extrusionOk="0">
                  <a:moveTo>
                    <a:pt x="1015" y="1"/>
                  </a:moveTo>
                  <a:cubicBezTo>
                    <a:pt x="869" y="1"/>
                    <a:pt x="721" y="56"/>
                    <a:pt x="607" y="165"/>
                  </a:cubicBezTo>
                  <a:lnTo>
                    <a:pt x="228" y="553"/>
                  </a:lnTo>
                  <a:cubicBezTo>
                    <a:pt x="0" y="772"/>
                    <a:pt x="0" y="1135"/>
                    <a:pt x="228" y="1363"/>
                  </a:cubicBezTo>
                  <a:cubicBezTo>
                    <a:pt x="338" y="1472"/>
                    <a:pt x="483" y="1527"/>
                    <a:pt x="630" y="1527"/>
                  </a:cubicBezTo>
                  <a:cubicBezTo>
                    <a:pt x="776" y="1527"/>
                    <a:pt x="924" y="1472"/>
                    <a:pt x="1037" y="1363"/>
                  </a:cubicBezTo>
                  <a:lnTo>
                    <a:pt x="1358" y="1042"/>
                  </a:lnTo>
                  <a:cubicBezTo>
                    <a:pt x="1383" y="1008"/>
                    <a:pt x="1383" y="966"/>
                    <a:pt x="1358" y="933"/>
                  </a:cubicBezTo>
                  <a:cubicBezTo>
                    <a:pt x="1341" y="916"/>
                    <a:pt x="1320" y="907"/>
                    <a:pt x="1299" y="907"/>
                  </a:cubicBezTo>
                  <a:cubicBezTo>
                    <a:pt x="1278" y="907"/>
                    <a:pt x="1257" y="916"/>
                    <a:pt x="1240" y="933"/>
                  </a:cubicBezTo>
                  <a:lnTo>
                    <a:pt x="928" y="1245"/>
                  </a:lnTo>
                  <a:cubicBezTo>
                    <a:pt x="848" y="1329"/>
                    <a:pt x="740" y="1371"/>
                    <a:pt x="633" y="1371"/>
                  </a:cubicBezTo>
                  <a:cubicBezTo>
                    <a:pt x="525" y="1371"/>
                    <a:pt x="418" y="1329"/>
                    <a:pt x="338" y="1245"/>
                  </a:cubicBezTo>
                  <a:cubicBezTo>
                    <a:pt x="177" y="1084"/>
                    <a:pt x="177" y="823"/>
                    <a:pt x="338" y="663"/>
                  </a:cubicBezTo>
                  <a:lnTo>
                    <a:pt x="725" y="275"/>
                  </a:lnTo>
                  <a:cubicBezTo>
                    <a:pt x="806" y="195"/>
                    <a:pt x="911" y="155"/>
                    <a:pt x="1016" y="155"/>
                  </a:cubicBezTo>
                  <a:cubicBezTo>
                    <a:pt x="1122" y="155"/>
                    <a:pt x="1227" y="195"/>
                    <a:pt x="1307" y="275"/>
                  </a:cubicBezTo>
                  <a:cubicBezTo>
                    <a:pt x="1324" y="292"/>
                    <a:pt x="1333" y="300"/>
                    <a:pt x="1341" y="317"/>
                  </a:cubicBezTo>
                  <a:cubicBezTo>
                    <a:pt x="1355" y="336"/>
                    <a:pt x="1377" y="347"/>
                    <a:pt x="1400" y="347"/>
                  </a:cubicBezTo>
                  <a:cubicBezTo>
                    <a:pt x="1418" y="347"/>
                    <a:pt x="1436" y="340"/>
                    <a:pt x="1451" y="325"/>
                  </a:cubicBezTo>
                  <a:cubicBezTo>
                    <a:pt x="1484" y="300"/>
                    <a:pt x="1493" y="250"/>
                    <a:pt x="1468" y="216"/>
                  </a:cubicBezTo>
                  <a:cubicBezTo>
                    <a:pt x="1451" y="199"/>
                    <a:pt x="1434" y="182"/>
                    <a:pt x="1417" y="165"/>
                  </a:cubicBezTo>
                  <a:cubicBezTo>
                    <a:pt x="1307" y="56"/>
                    <a:pt x="1162" y="1"/>
                    <a:pt x="1015"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400" kern="0">
                <a:solidFill>
                  <a:schemeClr val="bg2"/>
                </a:solidFill>
                <a:latin typeface="Mona Sans" pitchFamily="2" charset="77"/>
                <a:cs typeface="Arial"/>
                <a:sym typeface="Arial"/>
              </a:endParaRPr>
            </a:p>
          </p:txBody>
        </p:sp>
      </p:grpSp>
      <p:pic>
        <p:nvPicPr>
          <p:cNvPr id="22" name="Picture 21" descr="A screenshot of a computer&#10;&#10;AI-generated content may be incorrect.">
            <a:extLst>
              <a:ext uri="{FF2B5EF4-FFF2-40B4-BE49-F238E27FC236}">
                <a16:creationId xmlns:a16="http://schemas.microsoft.com/office/drawing/2014/main" id="{5871E30C-5079-3E80-CE0C-637F6BD22BFA}"/>
              </a:ext>
            </a:extLst>
          </p:cNvPr>
          <p:cNvPicPr>
            <a:picLocks noChangeAspect="1"/>
          </p:cNvPicPr>
          <p:nvPr/>
        </p:nvPicPr>
        <p:blipFill>
          <a:blip r:embed="rId3"/>
          <a:srcRect t="-1" r="24366" b="43650"/>
          <a:stretch>
            <a:fillRect/>
          </a:stretch>
        </p:blipFill>
        <p:spPr>
          <a:xfrm>
            <a:off x="488264" y="2733955"/>
            <a:ext cx="5136568" cy="3412938"/>
          </a:xfrm>
          <a:prstGeom prst="rect">
            <a:avLst/>
          </a:prstGeom>
        </p:spPr>
      </p:pic>
      <p:pic>
        <p:nvPicPr>
          <p:cNvPr id="24" name="Picture 23" descr="A screenshot of a computer&#10;&#10;AI-generated content may be incorrect.">
            <a:extLst>
              <a:ext uri="{FF2B5EF4-FFF2-40B4-BE49-F238E27FC236}">
                <a16:creationId xmlns:a16="http://schemas.microsoft.com/office/drawing/2014/main" id="{CD3267F5-1732-51F7-E0B9-707606B353AE}"/>
              </a:ext>
            </a:extLst>
          </p:cNvPr>
          <p:cNvPicPr>
            <a:picLocks noChangeAspect="1"/>
          </p:cNvPicPr>
          <p:nvPr/>
        </p:nvPicPr>
        <p:blipFill>
          <a:blip r:embed="rId4"/>
          <a:srcRect t="6959" b="30943"/>
          <a:stretch>
            <a:fillRect/>
          </a:stretch>
        </p:blipFill>
        <p:spPr>
          <a:xfrm>
            <a:off x="5770033" y="3041570"/>
            <a:ext cx="6296220" cy="3222423"/>
          </a:xfrm>
          <a:prstGeom prst="rect">
            <a:avLst/>
          </a:prstGeom>
        </p:spPr>
      </p:pic>
      <p:pic>
        <p:nvPicPr>
          <p:cNvPr id="27" name="Picture 26">
            <a:extLst>
              <a:ext uri="{FF2B5EF4-FFF2-40B4-BE49-F238E27FC236}">
                <a16:creationId xmlns:a16="http://schemas.microsoft.com/office/drawing/2014/main" id="{8B7E2DF5-6E0B-4167-522B-7D0D89CCE03E}"/>
              </a:ext>
            </a:extLst>
          </p:cNvPr>
          <p:cNvPicPr>
            <a:picLocks noChangeAspect="1"/>
          </p:cNvPicPr>
          <p:nvPr/>
        </p:nvPicPr>
        <p:blipFill>
          <a:blip r:embed="rId5"/>
          <a:stretch>
            <a:fillRect/>
          </a:stretch>
        </p:blipFill>
        <p:spPr>
          <a:xfrm>
            <a:off x="1398934" y="200430"/>
            <a:ext cx="459040" cy="459040"/>
          </a:xfrm>
          <a:prstGeom prst="rect">
            <a:avLst/>
          </a:prstGeom>
        </p:spPr>
      </p:pic>
      <p:sp>
        <p:nvSpPr>
          <p:cNvPr id="2" name="Text Placeholder 23">
            <a:extLst>
              <a:ext uri="{FF2B5EF4-FFF2-40B4-BE49-F238E27FC236}">
                <a16:creationId xmlns:a16="http://schemas.microsoft.com/office/drawing/2014/main" id="{B7C953A1-7F2F-E453-B06B-07828E636664}"/>
              </a:ext>
            </a:extLst>
          </p:cNvPr>
          <p:cNvSpPr txBox="1">
            <a:spLocks/>
          </p:cNvSpPr>
          <p:nvPr/>
        </p:nvSpPr>
        <p:spPr>
          <a:xfrm>
            <a:off x="9842730" y="204904"/>
            <a:ext cx="2301494" cy="333021"/>
          </a:xfrm>
          <a:prstGeom prst="rect">
            <a:avLst/>
          </a:prstGeom>
          <a:noFill/>
          <a:ln w="19050" cap="flat" cmpd="sng">
            <a:noFill/>
            <a:prstDash val="solid"/>
            <a:round/>
            <a:headEnd type="none" w="sm" len="sm"/>
            <a:tailEnd type="none" w="sm" len="sm"/>
          </a:ln>
          <a:effectLst/>
        </p:spPr>
        <p:txBody>
          <a:bodyPr lIns="0" tIns="0" rIns="0" bIns="0" anchor="t" anchorCtr="0">
            <a:noAutofit/>
          </a:bodyPr>
          <a:lstStyle>
            <a:lvl1pPr marL="0" indent="0" algn="l" defTabSz="914049" rtl="0" eaLnBrk="1" latinLnBrk="0" hangingPunct="1">
              <a:lnSpc>
                <a:spcPct val="90000"/>
              </a:lnSpc>
              <a:spcBef>
                <a:spcPts val="1000"/>
              </a:spcBef>
              <a:buFont typeface="Arial" panose="020B0604020202020204" pitchFamily="34" charset="0"/>
              <a:buNone/>
              <a:defRPr sz="1400" b="0" i="0" kern="1200" cap="all" baseline="0">
                <a:solidFill>
                  <a:schemeClr val="bg2"/>
                </a:solidFill>
                <a:latin typeface="Mona Sans Mono" pitchFamily="2" charset="77"/>
                <a:ea typeface="+mn-ea"/>
                <a:cs typeface="Mona Sans Mono" pitchFamily="2" charset="77"/>
              </a:defRPr>
            </a:lvl1pPr>
            <a:lvl2pPr marL="457024"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2pPr>
            <a:lvl3pPr marL="91404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3pPr>
            <a:lvl4pPr marL="1371073"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4pPr>
            <a:lvl5pPr marL="182809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6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TECHNICAL PREVIEW</a:t>
            </a:r>
          </a:p>
        </p:txBody>
      </p:sp>
      <p:sp>
        <p:nvSpPr>
          <p:cNvPr id="4" name="Rectangle 3">
            <a:hlinkClick r:id="rId6"/>
            <a:extLst>
              <a:ext uri="{FF2B5EF4-FFF2-40B4-BE49-F238E27FC236}">
                <a16:creationId xmlns:a16="http://schemas.microsoft.com/office/drawing/2014/main" id="{B7111B56-0EBA-A5BC-2A93-9AF6A38CE85B}"/>
              </a:ext>
            </a:extLst>
          </p:cNvPr>
          <p:cNvSpPr/>
          <p:nvPr/>
        </p:nvSpPr>
        <p:spPr>
          <a:xfrm flipV="1">
            <a:off x="10466619" y="2770639"/>
            <a:ext cx="1409134" cy="267599"/>
          </a:xfrm>
          <a:prstGeom prst="rect">
            <a:avLst/>
          </a:prstGeom>
          <a:no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a:p>
            <a:pPr algn="ctr"/>
            <a:endParaRPr lang="en-US" sz="1400">
              <a:solidFill>
                <a:schemeClr val="bg2"/>
              </a:solidFill>
            </a:endParaRPr>
          </a:p>
        </p:txBody>
      </p:sp>
    </p:spTree>
    <p:extLst>
      <p:ext uri="{BB962C8B-B14F-4D97-AF65-F5344CB8AC3E}">
        <p14:creationId xmlns:p14="http://schemas.microsoft.com/office/powerpoint/2010/main" val="3925675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6CB431-FC2A-DC9C-7711-B62C4B252CAF}"/>
            </a:ext>
          </a:extLst>
        </p:cNvPr>
        <p:cNvGrpSpPr/>
        <p:nvPr/>
      </p:nvGrpSpPr>
      <p:grpSpPr>
        <a:xfrm>
          <a:off x="0" y="0"/>
          <a:ext cx="0" cy="0"/>
          <a:chOff x="0" y="0"/>
          <a:chExt cx="0" cy="0"/>
        </a:xfrm>
      </p:grpSpPr>
      <p:sp>
        <p:nvSpPr>
          <p:cNvPr id="18" name="Google Shape;1420;p105">
            <a:extLst>
              <a:ext uri="{FF2B5EF4-FFF2-40B4-BE49-F238E27FC236}">
                <a16:creationId xmlns:a16="http://schemas.microsoft.com/office/drawing/2014/main" id="{F1B03885-7337-EC6C-F11A-59086322090A}"/>
              </a:ext>
            </a:extLst>
          </p:cNvPr>
          <p:cNvSpPr/>
          <p:nvPr/>
        </p:nvSpPr>
        <p:spPr>
          <a:xfrm>
            <a:off x="782816" y="422516"/>
            <a:ext cx="2535128" cy="45719"/>
          </a:xfrm>
          <a:prstGeom prst="rect">
            <a:avLst/>
          </a:prstGeom>
          <a:gradFill>
            <a:gsLst>
              <a:gs pos="0">
                <a:srgbClr val="C693FF"/>
              </a:gs>
              <a:gs pos="42000">
                <a:srgbClr val="6533FE"/>
              </a:gs>
              <a:gs pos="69000">
                <a:srgbClr val="0840F0"/>
              </a:gs>
              <a:gs pos="100000">
                <a:srgbClr val="60ED83"/>
              </a:gs>
            </a:gsLst>
            <a:lin ang="0" scaled="0"/>
          </a:gradFill>
          <a:ln>
            <a:noFill/>
          </a:ln>
        </p:spPr>
        <p:txBody>
          <a:bodyPr spcFirstLastPara="1" wrap="square" lIns="91426" tIns="91426" rIns="91426" bIns="91426" anchor="ctr" anchorCtr="0">
            <a:noAutofit/>
          </a:bodyPr>
          <a:lstStyle/>
          <a:p>
            <a:pPr algn="ctr"/>
            <a:endParaRPr sz="1800"/>
          </a:p>
        </p:txBody>
      </p:sp>
      <p:sp>
        <p:nvSpPr>
          <p:cNvPr id="19" name="Rounded Rectangle 18">
            <a:extLst>
              <a:ext uri="{FF2B5EF4-FFF2-40B4-BE49-F238E27FC236}">
                <a16:creationId xmlns:a16="http://schemas.microsoft.com/office/drawing/2014/main" id="{B62CE68B-D30B-E68B-993F-04EE5BCA2233}"/>
              </a:ext>
            </a:extLst>
          </p:cNvPr>
          <p:cNvSpPr/>
          <p:nvPr/>
        </p:nvSpPr>
        <p:spPr>
          <a:xfrm>
            <a:off x="423228" y="227376"/>
            <a:ext cx="373739" cy="373747"/>
          </a:xfrm>
          <a:prstGeom prst="roundRect">
            <a:avLst/>
          </a:prstGeom>
          <a:solidFill>
            <a:schemeClr val="bg1"/>
          </a:solidFill>
          <a:ln w="25400">
            <a:solidFill>
              <a:srgbClr val="C69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0" name="Google Shape;1420;p105">
            <a:extLst>
              <a:ext uri="{FF2B5EF4-FFF2-40B4-BE49-F238E27FC236}">
                <a16:creationId xmlns:a16="http://schemas.microsoft.com/office/drawing/2014/main" id="{D8065623-8BFC-0174-5EA2-EC93895C8D26}"/>
              </a:ext>
            </a:extLst>
          </p:cNvPr>
          <p:cNvSpPr/>
          <p:nvPr/>
        </p:nvSpPr>
        <p:spPr>
          <a:xfrm>
            <a:off x="2271091" y="417539"/>
            <a:ext cx="1407548" cy="50696"/>
          </a:xfrm>
          <a:prstGeom prst="rect">
            <a:avLst/>
          </a:prstGeom>
          <a:solidFill>
            <a:schemeClr val="bg1">
              <a:lumMod val="65000"/>
              <a:lumOff val="35000"/>
            </a:schemeClr>
          </a:solidFill>
          <a:ln>
            <a:noFill/>
          </a:ln>
        </p:spPr>
        <p:txBody>
          <a:bodyPr spcFirstLastPara="1" wrap="square" lIns="91426" tIns="91426" rIns="91426" bIns="91426" anchor="ctr" anchorCtr="0">
            <a:noAutofit/>
          </a:bodyPr>
          <a:lstStyle/>
          <a:p>
            <a:pPr algn="ctr"/>
            <a:endParaRPr sz="1800"/>
          </a:p>
        </p:txBody>
      </p:sp>
      <p:sp>
        <p:nvSpPr>
          <p:cNvPr id="21" name="Rounded Rectangle 20">
            <a:extLst>
              <a:ext uri="{FF2B5EF4-FFF2-40B4-BE49-F238E27FC236}">
                <a16:creationId xmlns:a16="http://schemas.microsoft.com/office/drawing/2014/main" id="{C02ED6CF-60C6-7D33-32E7-F392551F56FB}"/>
              </a:ext>
            </a:extLst>
          </p:cNvPr>
          <p:cNvSpPr/>
          <p:nvPr/>
        </p:nvSpPr>
        <p:spPr>
          <a:xfrm>
            <a:off x="3304900"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2" name="Rounded Rectangle 21">
            <a:extLst>
              <a:ext uri="{FF2B5EF4-FFF2-40B4-BE49-F238E27FC236}">
                <a16:creationId xmlns:a16="http://schemas.microsoft.com/office/drawing/2014/main" id="{27DE0102-07FE-F66D-5F5B-A60DB002466D}"/>
              </a:ext>
            </a:extLst>
          </p:cNvPr>
          <p:cNvSpPr/>
          <p:nvPr/>
        </p:nvSpPr>
        <p:spPr>
          <a:xfrm>
            <a:off x="2346096"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23" name="Google Shape;1093;p63">
            <a:extLst>
              <a:ext uri="{FF2B5EF4-FFF2-40B4-BE49-F238E27FC236}">
                <a16:creationId xmlns:a16="http://schemas.microsoft.com/office/drawing/2014/main" id="{C13ABD77-BB73-F86E-EA07-24709ED64544}"/>
              </a:ext>
              <a:ext uri="{C183D7F6-B498-43B3-948B-1728B52AA6E4}">
                <adec:decorative xmlns:adec="http://schemas.microsoft.com/office/drawing/2017/decorative" val="1"/>
              </a:ext>
            </a:extLst>
          </p:cNvPr>
          <p:cNvGrpSpPr/>
          <p:nvPr/>
        </p:nvGrpSpPr>
        <p:grpSpPr>
          <a:xfrm>
            <a:off x="487914" y="276904"/>
            <a:ext cx="257028" cy="242690"/>
            <a:chOff x="4372769" y="2910304"/>
            <a:chExt cx="56755" cy="52725"/>
          </a:xfrm>
          <a:solidFill>
            <a:schemeClr val="tx1"/>
          </a:solidFill>
        </p:grpSpPr>
        <p:sp>
          <p:nvSpPr>
            <p:cNvPr id="24" name="Google Shape;1094;p63">
              <a:extLst>
                <a:ext uri="{FF2B5EF4-FFF2-40B4-BE49-F238E27FC236}">
                  <a16:creationId xmlns:a16="http://schemas.microsoft.com/office/drawing/2014/main" id="{17DE68DE-EA01-3CBE-1738-BF3F02DB2A5D}"/>
                </a:ext>
              </a:extLst>
            </p:cNvPr>
            <p:cNvSpPr/>
            <p:nvPr/>
          </p:nvSpPr>
          <p:spPr>
            <a:xfrm>
              <a:off x="4372769" y="2910304"/>
              <a:ext cx="51900" cy="52725"/>
            </a:xfrm>
            <a:custGeom>
              <a:avLst/>
              <a:gdLst/>
              <a:ahLst/>
              <a:cxnLst/>
              <a:rect l="l" t="t" r="r" b="b"/>
              <a:pathLst>
                <a:path w="2076" h="2109" extrusionOk="0">
                  <a:moveTo>
                    <a:pt x="77" y="0"/>
                  </a:moveTo>
                  <a:cubicBezTo>
                    <a:pt x="34" y="0"/>
                    <a:pt x="1" y="34"/>
                    <a:pt x="1" y="76"/>
                  </a:cubicBezTo>
                  <a:lnTo>
                    <a:pt x="1" y="2033"/>
                  </a:lnTo>
                  <a:cubicBezTo>
                    <a:pt x="1" y="2075"/>
                    <a:pt x="34" y="2109"/>
                    <a:pt x="77" y="2109"/>
                  </a:cubicBezTo>
                  <a:lnTo>
                    <a:pt x="1999" y="2109"/>
                  </a:lnTo>
                  <a:cubicBezTo>
                    <a:pt x="2041" y="2109"/>
                    <a:pt x="2075" y="2075"/>
                    <a:pt x="2075" y="2033"/>
                  </a:cubicBezTo>
                  <a:cubicBezTo>
                    <a:pt x="2075" y="1982"/>
                    <a:pt x="2041" y="1948"/>
                    <a:pt x="1999" y="1948"/>
                  </a:cubicBezTo>
                  <a:lnTo>
                    <a:pt x="152" y="1948"/>
                  </a:lnTo>
                  <a:lnTo>
                    <a:pt x="152" y="76"/>
                  </a:lnTo>
                  <a:cubicBezTo>
                    <a:pt x="152" y="34"/>
                    <a:pt x="119" y="0"/>
                    <a:pt x="77"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sp>
          <p:nvSpPr>
            <p:cNvPr id="25" name="Google Shape;1095;p63">
              <a:extLst>
                <a:ext uri="{FF2B5EF4-FFF2-40B4-BE49-F238E27FC236}">
                  <a16:creationId xmlns:a16="http://schemas.microsoft.com/office/drawing/2014/main" id="{6D6A7533-1009-2ADF-B794-EA036D8D9F5C}"/>
                </a:ext>
              </a:extLst>
            </p:cNvPr>
            <p:cNvSpPr/>
            <p:nvPr/>
          </p:nvSpPr>
          <p:spPr>
            <a:xfrm>
              <a:off x="4381625" y="2922100"/>
              <a:ext cx="47900" cy="25125"/>
            </a:xfrm>
            <a:custGeom>
              <a:avLst/>
              <a:gdLst/>
              <a:ahLst/>
              <a:cxnLst/>
              <a:rect l="l" t="t" r="r" b="b"/>
              <a:pathLst>
                <a:path w="1916" h="1005" extrusionOk="0">
                  <a:moveTo>
                    <a:pt x="1831" y="1"/>
                  </a:moveTo>
                  <a:cubicBezTo>
                    <a:pt x="1810" y="1"/>
                    <a:pt x="1789" y="9"/>
                    <a:pt x="1772" y="26"/>
                  </a:cubicBezTo>
                  <a:lnTo>
                    <a:pt x="1173" y="633"/>
                  </a:lnTo>
                  <a:lnTo>
                    <a:pt x="777" y="237"/>
                  </a:lnTo>
                  <a:cubicBezTo>
                    <a:pt x="764" y="220"/>
                    <a:pt x="745" y="212"/>
                    <a:pt x="725" y="212"/>
                  </a:cubicBezTo>
                  <a:cubicBezTo>
                    <a:pt x="705" y="212"/>
                    <a:pt x="684" y="220"/>
                    <a:pt x="667" y="237"/>
                  </a:cubicBezTo>
                  <a:lnTo>
                    <a:pt x="35" y="869"/>
                  </a:lnTo>
                  <a:cubicBezTo>
                    <a:pt x="1" y="903"/>
                    <a:pt x="1" y="954"/>
                    <a:pt x="35" y="979"/>
                  </a:cubicBezTo>
                  <a:cubicBezTo>
                    <a:pt x="51" y="996"/>
                    <a:pt x="73" y="1004"/>
                    <a:pt x="93" y="1004"/>
                  </a:cubicBezTo>
                  <a:cubicBezTo>
                    <a:pt x="113" y="1004"/>
                    <a:pt x="132" y="996"/>
                    <a:pt x="144" y="979"/>
                  </a:cubicBezTo>
                  <a:lnTo>
                    <a:pt x="726" y="405"/>
                  </a:lnTo>
                  <a:lnTo>
                    <a:pt x="1114" y="793"/>
                  </a:lnTo>
                  <a:cubicBezTo>
                    <a:pt x="1131" y="810"/>
                    <a:pt x="1152" y="819"/>
                    <a:pt x="1172" y="819"/>
                  </a:cubicBezTo>
                  <a:cubicBezTo>
                    <a:pt x="1192" y="819"/>
                    <a:pt x="1211" y="810"/>
                    <a:pt x="1224" y="793"/>
                  </a:cubicBezTo>
                  <a:lnTo>
                    <a:pt x="1890" y="136"/>
                  </a:lnTo>
                  <a:cubicBezTo>
                    <a:pt x="1915" y="110"/>
                    <a:pt x="1915" y="60"/>
                    <a:pt x="1890" y="26"/>
                  </a:cubicBezTo>
                  <a:cubicBezTo>
                    <a:pt x="1873" y="9"/>
                    <a:pt x="1852" y="1"/>
                    <a:pt x="1831"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sp>
        <p:nvSpPr>
          <p:cNvPr id="26" name="Google Shape;1266;p65">
            <a:extLst>
              <a:ext uri="{FF2B5EF4-FFF2-40B4-BE49-F238E27FC236}">
                <a16:creationId xmlns:a16="http://schemas.microsoft.com/office/drawing/2014/main" id="{4434E7C5-0A3C-15CA-C47E-4AEEEE29B420}"/>
              </a:ext>
            </a:extLst>
          </p:cNvPr>
          <p:cNvSpPr/>
          <p:nvPr/>
        </p:nvSpPr>
        <p:spPr>
          <a:xfrm>
            <a:off x="3404437" y="348631"/>
            <a:ext cx="192542" cy="195814"/>
          </a:xfrm>
          <a:custGeom>
            <a:avLst/>
            <a:gdLst/>
            <a:ahLst/>
            <a:cxnLst/>
            <a:rect l="l" t="t" r="r" b="b"/>
            <a:pathLst>
              <a:path w="1687" h="1688" extrusionOk="0">
                <a:moveTo>
                  <a:pt x="177" y="1"/>
                </a:moveTo>
                <a:cubicBezTo>
                  <a:pt x="76" y="1"/>
                  <a:pt x="0" y="76"/>
                  <a:pt x="0" y="178"/>
                </a:cubicBezTo>
                <a:lnTo>
                  <a:pt x="0" y="1181"/>
                </a:lnTo>
                <a:cubicBezTo>
                  <a:pt x="0" y="1282"/>
                  <a:pt x="76" y="1367"/>
                  <a:pt x="177" y="1367"/>
                </a:cubicBezTo>
                <a:lnTo>
                  <a:pt x="312" y="1367"/>
                </a:lnTo>
                <a:lnTo>
                  <a:pt x="312" y="1527"/>
                </a:lnTo>
                <a:cubicBezTo>
                  <a:pt x="312" y="1611"/>
                  <a:pt x="380" y="1687"/>
                  <a:pt x="464" y="1687"/>
                </a:cubicBezTo>
                <a:cubicBezTo>
                  <a:pt x="506" y="1687"/>
                  <a:pt x="549" y="1670"/>
                  <a:pt x="574" y="1637"/>
                </a:cubicBezTo>
                <a:lnTo>
                  <a:pt x="844" y="1367"/>
                </a:lnTo>
                <a:lnTo>
                  <a:pt x="1501" y="1367"/>
                </a:lnTo>
                <a:cubicBezTo>
                  <a:pt x="1603" y="1367"/>
                  <a:pt x="1687" y="1282"/>
                  <a:pt x="1687" y="1181"/>
                </a:cubicBezTo>
                <a:lnTo>
                  <a:pt x="1687" y="178"/>
                </a:lnTo>
                <a:cubicBezTo>
                  <a:pt x="1687" y="76"/>
                  <a:pt x="1603" y="1"/>
                  <a:pt x="1501" y="1"/>
                </a:cubicBezTo>
                <a:close/>
                <a:moveTo>
                  <a:pt x="152" y="178"/>
                </a:moveTo>
                <a:cubicBezTo>
                  <a:pt x="152" y="169"/>
                  <a:pt x="169" y="152"/>
                  <a:pt x="177" y="152"/>
                </a:cubicBezTo>
                <a:lnTo>
                  <a:pt x="1501" y="152"/>
                </a:lnTo>
                <a:cubicBezTo>
                  <a:pt x="1510" y="152"/>
                  <a:pt x="1527" y="169"/>
                  <a:pt x="1527" y="178"/>
                </a:cubicBezTo>
                <a:lnTo>
                  <a:pt x="1527" y="1181"/>
                </a:lnTo>
                <a:cubicBezTo>
                  <a:pt x="1527" y="1198"/>
                  <a:pt x="1510" y="1206"/>
                  <a:pt x="1501" y="1206"/>
                </a:cubicBezTo>
                <a:lnTo>
                  <a:pt x="810" y="1206"/>
                </a:lnTo>
                <a:cubicBezTo>
                  <a:pt x="793" y="1206"/>
                  <a:pt x="776" y="1215"/>
                  <a:pt x="759" y="1232"/>
                </a:cubicBezTo>
                <a:lnTo>
                  <a:pt x="473" y="1518"/>
                </a:lnTo>
                <a:lnTo>
                  <a:pt x="473" y="1291"/>
                </a:lnTo>
                <a:cubicBezTo>
                  <a:pt x="473" y="1249"/>
                  <a:pt x="439" y="1206"/>
                  <a:pt x="388" y="1206"/>
                </a:cubicBezTo>
                <a:lnTo>
                  <a:pt x="177" y="1206"/>
                </a:lnTo>
                <a:cubicBezTo>
                  <a:pt x="169" y="1206"/>
                  <a:pt x="152" y="1198"/>
                  <a:pt x="152" y="1181"/>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nvGrpSpPr>
          <p:cNvPr id="27" name="Group 26">
            <a:extLst>
              <a:ext uri="{FF2B5EF4-FFF2-40B4-BE49-F238E27FC236}">
                <a16:creationId xmlns:a16="http://schemas.microsoft.com/office/drawing/2014/main" id="{EA8890B9-A083-904D-5CC4-4A435653E523}"/>
              </a:ext>
            </a:extLst>
          </p:cNvPr>
          <p:cNvGrpSpPr/>
          <p:nvPr/>
        </p:nvGrpSpPr>
        <p:grpSpPr>
          <a:xfrm>
            <a:off x="2411723" y="299200"/>
            <a:ext cx="254222" cy="254222"/>
            <a:chOff x="3097145" y="1017785"/>
            <a:chExt cx="307292" cy="307292"/>
          </a:xfrm>
        </p:grpSpPr>
        <p:sp>
          <p:nvSpPr>
            <p:cNvPr id="28" name="Google Shape;1329;p65">
              <a:extLst>
                <a:ext uri="{FF2B5EF4-FFF2-40B4-BE49-F238E27FC236}">
                  <a16:creationId xmlns:a16="http://schemas.microsoft.com/office/drawing/2014/main" id="{E16296AE-1CED-4207-A7A2-AF16DE8EFF83}"/>
                </a:ext>
              </a:extLst>
            </p:cNvPr>
            <p:cNvSpPr/>
            <p:nvPr/>
          </p:nvSpPr>
          <p:spPr>
            <a:xfrm>
              <a:off x="3215558" y="1113681"/>
              <a:ext cx="92850" cy="114440"/>
            </a:xfrm>
            <a:custGeom>
              <a:avLst/>
              <a:gdLst/>
              <a:ahLst/>
              <a:cxnLst/>
              <a:rect l="l" t="t" r="r" b="b"/>
              <a:pathLst>
                <a:path w="701" h="864" extrusionOk="0">
                  <a:moveTo>
                    <a:pt x="54" y="0"/>
                  </a:moveTo>
                  <a:cubicBezTo>
                    <a:pt x="27" y="0"/>
                    <a:pt x="0" y="22"/>
                    <a:pt x="0" y="53"/>
                  </a:cubicBezTo>
                  <a:lnTo>
                    <a:pt x="0" y="812"/>
                  </a:lnTo>
                  <a:cubicBezTo>
                    <a:pt x="0" y="842"/>
                    <a:pt x="27" y="864"/>
                    <a:pt x="54" y="864"/>
                  </a:cubicBezTo>
                  <a:cubicBezTo>
                    <a:pt x="65" y="864"/>
                    <a:pt x="75" y="861"/>
                    <a:pt x="84" y="854"/>
                  </a:cubicBezTo>
                  <a:lnTo>
                    <a:pt x="675" y="474"/>
                  </a:lnTo>
                  <a:cubicBezTo>
                    <a:pt x="700" y="458"/>
                    <a:pt x="700" y="407"/>
                    <a:pt x="675" y="390"/>
                  </a:cubicBezTo>
                  <a:lnTo>
                    <a:pt x="84" y="11"/>
                  </a:lnTo>
                  <a:cubicBezTo>
                    <a:pt x="75" y="4"/>
                    <a:pt x="65" y="0"/>
                    <a:pt x="54" y="0"/>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29" name="Google Shape;1330;p65">
              <a:extLst>
                <a:ext uri="{FF2B5EF4-FFF2-40B4-BE49-F238E27FC236}">
                  <a16:creationId xmlns:a16="http://schemas.microsoft.com/office/drawing/2014/main" id="{0CB9F099-23F9-7A3F-E97D-ED0715E37D11}"/>
                </a:ext>
              </a:extLst>
            </p:cNvPr>
            <p:cNvSpPr/>
            <p:nvPr/>
          </p:nvSpPr>
          <p:spPr>
            <a:xfrm>
              <a:off x="3097145" y="1017785"/>
              <a:ext cx="307292" cy="307292"/>
            </a:xfrm>
            <a:custGeom>
              <a:avLst/>
              <a:gdLst/>
              <a:ahLst/>
              <a:cxnLst/>
              <a:rect l="l" t="t" r="r" b="b"/>
              <a:pathLst>
                <a:path w="2320" h="2320" extrusionOk="0">
                  <a:moveTo>
                    <a:pt x="1164" y="153"/>
                  </a:moveTo>
                  <a:cubicBezTo>
                    <a:pt x="607" y="153"/>
                    <a:pt x="160" y="600"/>
                    <a:pt x="160" y="1156"/>
                  </a:cubicBezTo>
                  <a:cubicBezTo>
                    <a:pt x="160" y="1713"/>
                    <a:pt x="607" y="2160"/>
                    <a:pt x="1164" y="2160"/>
                  </a:cubicBezTo>
                  <a:cubicBezTo>
                    <a:pt x="1712" y="2160"/>
                    <a:pt x="2159" y="1713"/>
                    <a:pt x="2159" y="1156"/>
                  </a:cubicBezTo>
                  <a:cubicBezTo>
                    <a:pt x="2159" y="600"/>
                    <a:pt x="1712" y="153"/>
                    <a:pt x="1164" y="153"/>
                  </a:cubicBezTo>
                  <a:close/>
                  <a:moveTo>
                    <a:pt x="0" y="1156"/>
                  </a:moveTo>
                  <a:cubicBezTo>
                    <a:pt x="0" y="515"/>
                    <a:pt x="523" y="1"/>
                    <a:pt x="1164" y="1"/>
                  </a:cubicBezTo>
                  <a:cubicBezTo>
                    <a:pt x="1796" y="1"/>
                    <a:pt x="2319" y="515"/>
                    <a:pt x="2319" y="1156"/>
                  </a:cubicBezTo>
                  <a:cubicBezTo>
                    <a:pt x="2319" y="1797"/>
                    <a:pt x="1796" y="2320"/>
                    <a:pt x="1164" y="2320"/>
                  </a:cubicBezTo>
                  <a:cubicBezTo>
                    <a:pt x="523" y="2320"/>
                    <a:pt x="0" y="1797"/>
                    <a:pt x="0" y="1156"/>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30" name="Rounded Rectangle 29">
            <a:extLst>
              <a:ext uri="{FF2B5EF4-FFF2-40B4-BE49-F238E27FC236}">
                <a16:creationId xmlns:a16="http://schemas.microsoft.com/office/drawing/2014/main" id="{428CD6E8-F228-8C34-F8B6-DD52AEF9BBCA}"/>
              </a:ext>
            </a:extLst>
          </p:cNvPr>
          <p:cNvSpPr/>
          <p:nvPr/>
        </p:nvSpPr>
        <p:spPr>
          <a:xfrm>
            <a:off x="2271090" y="137241"/>
            <a:ext cx="554006" cy="554016"/>
          </a:xfrm>
          <a:prstGeom prst="roundRect">
            <a:avLst/>
          </a:prstGeom>
          <a:solidFill>
            <a:srgbClr val="0C3CE0"/>
          </a:solidFill>
          <a:ln w="38100">
            <a:solidFill>
              <a:srgbClr val="084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4" name="Rounded Rectangle 33">
            <a:extLst>
              <a:ext uri="{FF2B5EF4-FFF2-40B4-BE49-F238E27FC236}">
                <a16:creationId xmlns:a16="http://schemas.microsoft.com/office/drawing/2014/main" id="{F9192058-394D-BFFA-9AE9-F3C94D84686D}"/>
              </a:ext>
            </a:extLst>
          </p:cNvPr>
          <p:cNvSpPr/>
          <p:nvPr/>
        </p:nvSpPr>
        <p:spPr>
          <a:xfrm>
            <a:off x="1405381" y="246428"/>
            <a:ext cx="373739" cy="373747"/>
          </a:xfrm>
          <a:prstGeom prst="roundRect">
            <a:avLst/>
          </a:prstGeom>
          <a:solidFill>
            <a:schemeClr val="bg1"/>
          </a:solidFill>
          <a:ln w="25400">
            <a:solidFill>
              <a:srgbClr val="6533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36" name="Google Shape;1432;p105">
            <a:extLst>
              <a:ext uri="{FF2B5EF4-FFF2-40B4-BE49-F238E27FC236}">
                <a16:creationId xmlns:a16="http://schemas.microsoft.com/office/drawing/2014/main" id="{B68D4E75-5224-DFD6-0B73-0F62AE1C790F}"/>
              </a:ext>
            </a:extLst>
          </p:cNvPr>
          <p:cNvPicPr preferRelativeResize="0"/>
          <p:nvPr/>
        </p:nvPicPr>
        <p:blipFill>
          <a:blip r:embed="rId3">
            <a:alphaModFix/>
          </a:blip>
          <a:stretch>
            <a:fillRect/>
          </a:stretch>
        </p:blipFill>
        <p:spPr>
          <a:xfrm>
            <a:off x="2321316" y="192411"/>
            <a:ext cx="452789" cy="460211"/>
          </a:xfrm>
          <a:prstGeom prst="rect">
            <a:avLst/>
          </a:prstGeom>
          <a:noFill/>
          <a:ln>
            <a:noFill/>
          </a:ln>
        </p:spPr>
      </p:pic>
      <p:pic>
        <p:nvPicPr>
          <p:cNvPr id="8" name="Picture 7">
            <a:extLst>
              <a:ext uri="{FF2B5EF4-FFF2-40B4-BE49-F238E27FC236}">
                <a16:creationId xmlns:a16="http://schemas.microsoft.com/office/drawing/2014/main" id="{68102A90-9260-80DD-E560-CD86CE47D1A4}"/>
              </a:ext>
            </a:extLst>
          </p:cNvPr>
          <p:cNvPicPr>
            <a:picLocks noChangeAspect="1"/>
          </p:cNvPicPr>
          <p:nvPr/>
        </p:nvPicPr>
        <p:blipFill>
          <a:blip r:embed="rId4"/>
          <a:stretch>
            <a:fillRect/>
          </a:stretch>
        </p:blipFill>
        <p:spPr>
          <a:xfrm>
            <a:off x="1479395" y="316262"/>
            <a:ext cx="238454" cy="238454"/>
          </a:xfrm>
          <a:prstGeom prst="rect">
            <a:avLst/>
          </a:prstGeom>
        </p:spPr>
      </p:pic>
      <p:sp>
        <p:nvSpPr>
          <p:cNvPr id="2" name="TextBox 1">
            <a:extLst>
              <a:ext uri="{FF2B5EF4-FFF2-40B4-BE49-F238E27FC236}">
                <a16:creationId xmlns:a16="http://schemas.microsoft.com/office/drawing/2014/main" id="{46A5E2C0-5E24-667E-A2A4-A1168FC790EF}"/>
              </a:ext>
            </a:extLst>
          </p:cNvPr>
          <p:cNvSpPr txBox="1"/>
          <p:nvPr/>
        </p:nvSpPr>
        <p:spPr>
          <a:xfrm>
            <a:off x="4665976" y="2946361"/>
            <a:ext cx="2856872" cy="1246495"/>
          </a:xfrm>
          <a:prstGeom prst="rect">
            <a:avLst/>
          </a:prstGeom>
          <a:noFill/>
        </p:spPr>
        <p:txBody>
          <a:bodyPr wrap="none" rtlCol="0">
            <a:spAutoFit/>
          </a:bodyPr>
          <a:lstStyle/>
          <a:p>
            <a:r>
              <a:rPr lang="en-US" sz="7500" b="1" dirty="0">
                <a:latin typeface="Mona Sans Display" pitchFamily="2" charset="77"/>
                <a:cs typeface="Mona Sans Display" pitchFamily="2" charset="77"/>
              </a:rPr>
              <a:t>Demo</a:t>
            </a:r>
          </a:p>
        </p:txBody>
      </p:sp>
    </p:spTree>
    <p:extLst>
      <p:ext uri="{BB962C8B-B14F-4D97-AF65-F5344CB8AC3E}">
        <p14:creationId xmlns:p14="http://schemas.microsoft.com/office/powerpoint/2010/main" val="25344535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ounded Rectangle 22">
            <a:extLst>
              <a:ext uri="{FF2B5EF4-FFF2-40B4-BE49-F238E27FC236}">
                <a16:creationId xmlns:a16="http://schemas.microsoft.com/office/drawing/2014/main" id="{8B7EEB23-7954-ED47-A423-2974CFD6A789}"/>
              </a:ext>
            </a:extLst>
          </p:cNvPr>
          <p:cNvSpPr/>
          <p:nvPr/>
        </p:nvSpPr>
        <p:spPr>
          <a:xfrm>
            <a:off x="3312632" y="173217"/>
            <a:ext cx="554006" cy="554016"/>
          </a:xfrm>
          <a:prstGeom prst="roundRect">
            <a:avLst/>
          </a:prstGeom>
          <a:solidFill>
            <a:srgbClr val="60ED83"/>
          </a:solidFill>
          <a:ln w="38100">
            <a:solidFill>
              <a:srgbClr val="60ED8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 name="Google Shape;1420;p105">
            <a:extLst>
              <a:ext uri="{FF2B5EF4-FFF2-40B4-BE49-F238E27FC236}">
                <a16:creationId xmlns:a16="http://schemas.microsoft.com/office/drawing/2014/main" id="{C5ACF9F5-FAD1-C6AC-AFA5-DAACF321738F}"/>
              </a:ext>
            </a:extLst>
          </p:cNvPr>
          <p:cNvSpPr/>
          <p:nvPr/>
        </p:nvSpPr>
        <p:spPr>
          <a:xfrm>
            <a:off x="782816" y="422516"/>
            <a:ext cx="2535128" cy="45719"/>
          </a:xfrm>
          <a:prstGeom prst="rect">
            <a:avLst/>
          </a:prstGeom>
          <a:gradFill>
            <a:gsLst>
              <a:gs pos="0">
                <a:srgbClr val="C693FF"/>
              </a:gs>
              <a:gs pos="42000">
                <a:srgbClr val="6533FE"/>
              </a:gs>
              <a:gs pos="69000">
                <a:srgbClr val="0840F0"/>
              </a:gs>
              <a:gs pos="100000">
                <a:srgbClr val="60ED83"/>
              </a:gs>
            </a:gsLst>
            <a:lin ang="0" scaled="0"/>
          </a:gradFill>
          <a:ln>
            <a:noFill/>
          </a:ln>
        </p:spPr>
        <p:txBody>
          <a:bodyPr spcFirstLastPara="1" wrap="square" lIns="91426" tIns="91426" rIns="91426" bIns="91426" anchor="ctr" anchorCtr="0">
            <a:noAutofit/>
          </a:bodyPr>
          <a:lstStyle/>
          <a:p>
            <a:pPr algn="ctr"/>
            <a:endParaRPr sz="1800"/>
          </a:p>
        </p:txBody>
      </p:sp>
      <p:sp>
        <p:nvSpPr>
          <p:cNvPr id="4" name="Rounded Rectangle 3">
            <a:extLst>
              <a:ext uri="{FF2B5EF4-FFF2-40B4-BE49-F238E27FC236}">
                <a16:creationId xmlns:a16="http://schemas.microsoft.com/office/drawing/2014/main" id="{420F5A2D-481F-B584-8C7E-6934E0EF9AA7}"/>
              </a:ext>
            </a:extLst>
          </p:cNvPr>
          <p:cNvSpPr/>
          <p:nvPr/>
        </p:nvSpPr>
        <p:spPr>
          <a:xfrm>
            <a:off x="423228" y="227376"/>
            <a:ext cx="373739" cy="373747"/>
          </a:xfrm>
          <a:prstGeom prst="roundRect">
            <a:avLst/>
          </a:prstGeom>
          <a:solidFill>
            <a:schemeClr val="bg1"/>
          </a:solidFill>
          <a:ln w="25400">
            <a:solidFill>
              <a:srgbClr val="C69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Rounded Rectangle 6">
            <a:extLst>
              <a:ext uri="{FF2B5EF4-FFF2-40B4-BE49-F238E27FC236}">
                <a16:creationId xmlns:a16="http://schemas.microsoft.com/office/drawing/2014/main" id="{7FFE2089-79D7-CA63-7BB3-4A50445BFBC7}"/>
              </a:ext>
            </a:extLst>
          </p:cNvPr>
          <p:cNvSpPr/>
          <p:nvPr/>
        </p:nvSpPr>
        <p:spPr>
          <a:xfrm>
            <a:off x="2346096" y="246428"/>
            <a:ext cx="373739" cy="373747"/>
          </a:xfrm>
          <a:prstGeom prst="roundRect">
            <a:avLst/>
          </a:prstGeom>
          <a:solidFill>
            <a:schemeClr val="bg1"/>
          </a:solidFill>
          <a:ln w="25400">
            <a:solidFill>
              <a:srgbClr val="084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8" name="Google Shape;1093;p63">
            <a:extLst>
              <a:ext uri="{FF2B5EF4-FFF2-40B4-BE49-F238E27FC236}">
                <a16:creationId xmlns:a16="http://schemas.microsoft.com/office/drawing/2014/main" id="{1BB0ACE1-7D48-18DC-EB18-711F774E1512}"/>
              </a:ext>
              <a:ext uri="{C183D7F6-B498-43B3-948B-1728B52AA6E4}">
                <adec:decorative xmlns:adec="http://schemas.microsoft.com/office/drawing/2017/decorative" val="1"/>
              </a:ext>
            </a:extLst>
          </p:cNvPr>
          <p:cNvGrpSpPr/>
          <p:nvPr/>
        </p:nvGrpSpPr>
        <p:grpSpPr>
          <a:xfrm>
            <a:off x="487914" y="276904"/>
            <a:ext cx="257028" cy="242690"/>
            <a:chOff x="4372769" y="2910304"/>
            <a:chExt cx="56755" cy="52725"/>
          </a:xfrm>
          <a:solidFill>
            <a:schemeClr val="tx1"/>
          </a:solidFill>
        </p:grpSpPr>
        <p:sp>
          <p:nvSpPr>
            <p:cNvPr id="9" name="Google Shape;1094;p63">
              <a:extLst>
                <a:ext uri="{FF2B5EF4-FFF2-40B4-BE49-F238E27FC236}">
                  <a16:creationId xmlns:a16="http://schemas.microsoft.com/office/drawing/2014/main" id="{6548E2AB-4C48-BB86-9A6F-1A07D24723C6}"/>
                </a:ext>
              </a:extLst>
            </p:cNvPr>
            <p:cNvSpPr/>
            <p:nvPr/>
          </p:nvSpPr>
          <p:spPr>
            <a:xfrm>
              <a:off x="4372769" y="2910304"/>
              <a:ext cx="51900" cy="52725"/>
            </a:xfrm>
            <a:custGeom>
              <a:avLst/>
              <a:gdLst/>
              <a:ahLst/>
              <a:cxnLst/>
              <a:rect l="l" t="t" r="r" b="b"/>
              <a:pathLst>
                <a:path w="2076" h="2109" extrusionOk="0">
                  <a:moveTo>
                    <a:pt x="77" y="0"/>
                  </a:moveTo>
                  <a:cubicBezTo>
                    <a:pt x="34" y="0"/>
                    <a:pt x="1" y="34"/>
                    <a:pt x="1" y="76"/>
                  </a:cubicBezTo>
                  <a:lnTo>
                    <a:pt x="1" y="2033"/>
                  </a:lnTo>
                  <a:cubicBezTo>
                    <a:pt x="1" y="2075"/>
                    <a:pt x="34" y="2109"/>
                    <a:pt x="77" y="2109"/>
                  </a:cubicBezTo>
                  <a:lnTo>
                    <a:pt x="1999" y="2109"/>
                  </a:lnTo>
                  <a:cubicBezTo>
                    <a:pt x="2041" y="2109"/>
                    <a:pt x="2075" y="2075"/>
                    <a:pt x="2075" y="2033"/>
                  </a:cubicBezTo>
                  <a:cubicBezTo>
                    <a:pt x="2075" y="1982"/>
                    <a:pt x="2041" y="1948"/>
                    <a:pt x="1999" y="1948"/>
                  </a:cubicBezTo>
                  <a:lnTo>
                    <a:pt x="152" y="1948"/>
                  </a:lnTo>
                  <a:lnTo>
                    <a:pt x="152" y="76"/>
                  </a:lnTo>
                  <a:cubicBezTo>
                    <a:pt x="152" y="34"/>
                    <a:pt x="119" y="0"/>
                    <a:pt x="77"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sp>
          <p:nvSpPr>
            <p:cNvPr id="10" name="Google Shape;1095;p63">
              <a:extLst>
                <a:ext uri="{FF2B5EF4-FFF2-40B4-BE49-F238E27FC236}">
                  <a16:creationId xmlns:a16="http://schemas.microsoft.com/office/drawing/2014/main" id="{5672B27B-DEE8-5624-CC6B-52EEA8A3DBC7}"/>
                </a:ext>
              </a:extLst>
            </p:cNvPr>
            <p:cNvSpPr/>
            <p:nvPr/>
          </p:nvSpPr>
          <p:spPr>
            <a:xfrm>
              <a:off x="4381625" y="2922100"/>
              <a:ext cx="47900" cy="25125"/>
            </a:xfrm>
            <a:custGeom>
              <a:avLst/>
              <a:gdLst/>
              <a:ahLst/>
              <a:cxnLst/>
              <a:rect l="l" t="t" r="r" b="b"/>
              <a:pathLst>
                <a:path w="1916" h="1005" extrusionOk="0">
                  <a:moveTo>
                    <a:pt x="1831" y="1"/>
                  </a:moveTo>
                  <a:cubicBezTo>
                    <a:pt x="1810" y="1"/>
                    <a:pt x="1789" y="9"/>
                    <a:pt x="1772" y="26"/>
                  </a:cubicBezTo>
                  <a:lnTo>
                    <a:pt x="1173" y="633"/>
                  </a:lnTo>
                  <a:lnTo>
                    <a:pt x="777" y="237"/>
                  </a:lnTo>
                  <a:cubicBezTo>
                    <a:pt x="764" y="220"/>
                    <a:pt x="745" y="212"/>
                    <a:pt x="725" y="212"/>
                  </a:cubicBezTo>
                  <a:cubicBezTo>
                    <a:pt x="705" y="212"/>
                    <a:pt x="684" y="220"/>
                    <a:pt x="667" y="237"/>
                  </a:cubicBezTo>
                  <a:lnTo>
                    <a:pt x="35" y="869"/>
                  </a:lnTo>
                  <a:cubicBezTo>
                    <a:pt x="1" y="903"/>
                    <a:pt x="1" y="954"/>
                    <a:pt x="35" y="979"/>
                  </a:cubicBezTo>
                  <a:cubicBezTo>
                    <a:pt x="51" y="996"/>
                    <a:pt x="73" y="1004"/>
                    <a:pt x="93" y="1004"/>
                  </a:cubicBezTo>
                  <a:cubicBezTo>
                    <a:pt x="113" y="1004"/>
                    <a:pt x="132" y="996"/>
                    <a:pt x="144" y="979"/>
                  </a:cubicBezTo>
                  <a:lnTo>
                    <a:pt x="726" y="405"/>
                  </a:lnTo>
                  <a:lnTo>
                    <a:pt x="1114" y="793"/>
                  </a:lnTo>
                  <a:cubicBezTo>
                    <a:pt x="1131" y="810"/>
                    <a:pt x="1152" y="819"/>
                    <a:pt x="1172" y="819"/>
                  </a:cubicBezTo>
                  <a:cubicBezTo>
                    <a:pt x="1192" y="819"/>
                    <a:pt x="1211" y="810"/>
                    <a:pt x="1224" y="793"/>
                  </a:cubicBezTo>
                  <a:lnTo>
                    <a:pt x="1890" y="136"/>
                  </a:lnTo>
                  <a:cubicBezTo>
                    <a:pt x="1915" y="110"/>
                    <a:pt x="1915" y="60"/>
                    <a:pt x="1890" y="26"/>
                  </a:cubicBezTo>
                  <a:cubicBezTo>
                    <a:pt x="1873" y="9"/>
                    <a:pt x="1852" y="1"/>
                    <a:pt x="1831"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grpSp>
        <p:nvGrpSpPr>
          <p:cNvPr id="12" name="Group 11">
            <a:extLst>
              <a:ext uri="{FF2B5EF4-FFF2-40B4-BE49-F238E27FC236}">
                <a16:creationId xmlns:a16="http://schemas.microsoft.com/office/drawing/2014/main" id="{DCAF6E64-BE9C-540E-2367-57832A94C52E}"/>
              </a:ext>
            </a:extLst>
          </p:cNvPr>
          <p:cNvGrpSpPr/>
          <p:nvPr/>
        </p:nvGrpSpPr>
        <p:grpSpPr>
          <a:xfrm>
            <a:off x="2411723" y="299200"/>
            <a:ext cx="254222" cy="254222"/>
            <a:chOff x="3097145" y="1017785"/>
            <a:chExt cx="307292" cy="307292"/>
          </a:xfrm>
        </p:grpSpPr>
        <p:sp>
          <p:nvSpPr>
            <p:cNvPr id="13" name="Google Shape;1329;p65">
              <a:extLst>
                <a:ext uri="{FF2B5EF4-FFF2-40B4-BE49-F238E27FC236}">
                  <a16:creationId xmlns:a16="http://schemas.microsoft.com/office/drawing/2014/main" id="{AD5B27BA-969D-D6F8-E7BF-C31542FC7D23}"/>
                </a:ext>
              </a:extLst>
            </p:cNvPr>
            <p:cNvSpPr/>
            <p:nvPr/>
          </p:nvSpPr>
          <p:spPr>
            <a:xfrm>
              <a:off x="3215558" y="1113681"/>
              <a:ext cx="92850" cy="114440"/>
            </a:xfrm>
            <a:custGeom>
              <a:avLst/>
              <a:gdLst/>
              <a:ahLst/>
              <a:cxnLst/>
              <a:rect l="l" t="t" r="r" b="b"/>
              <a:pathLst>
                <a:path w="701" h="864" extrusionOk="0">
                  <a:moveTo>
                    <a:pt x="54" y="0"/>
                  </a:moveTo>
                  <a:cubicBezTo>
                    <a:pt x="27" y="0"/>
                    <a:pt x="0" y="22"/>
                    <a:pt x="0" y="53"/>
                  </a:cubicBezTo>
                  <a:lnTo>
                    <a:pt x="0" y="812"/>
                  </a:lnTo>
                  <a:cubicBezTo>
                    <a:pt x="0" y="842"/>
                    <a:pt x="27" y="864"/>
                    <a:pt x="54" y="864"/>
                  </a:cubicBezTo>
                  <a:cubicBezTo>
                    <a:pt x="65" y="864"/>
                    <a:pt x="75" y="861"/>
                    <a:pt x="84" y="854"/>
                  </a:cubicBezTo>
                  <a:lnTo>
                    <a:pt x="675" y="474"/>
                  </a:lnTo>
                  <a:cubicBezTo>
                    <a:pt x="700" y="458"/>
                    <a:pt x="700" y="407"/>
                    <a:pt x="675" y="390"/>
                  </a:cubicBezTo>
                  <a:lnTo>
                    <a:pt x="84" y="11"/>
                  </a:lnTo>
                  <a:cubicBezTo>
                    <a:pt x="75" y="4"/>
                    <a:pt x="65" y="0"/>
                    <a:pt x="54" y="0"/>
                  </a:cubicBezTo>
                  <a:close/>
                </a:path>
              </a:pathLst>
            </a:custGeom>
            <a:solidFill>
              <a:schemeClr val="tx1"/>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14" name="Google Shape;1330;p65">
              <a:extLst>
                <a:ext uri="{FF2B5EF4-FFF2-40B4-BE49-F238E27FC236}">
                  <a16:creationId xmlns:a16="http://schemas.microsoft.com/office/drawing/2014/main" id="{B25A9D1A-B066-47A7-7855-F551E503550B}"/>
                </a:ext>
              </a:extLst>
            </p:cNvPr>
            <p:cNvSpPr/>
            <p:nvPr/>
          </p:nvSpPr>
          <p:spPr>
            <a:xfrm>
              <a:off x="3097145" y="1017785"/>
              <a:ext cx="307292" cy="307292"/>
            </a:xfrm>
            <a:custGeom>
              <a:avLst/>
              <a:gdLst/>
              <a:ahLst/>
              <a:cxnLst/>
              <a:rect l="l" t="t" r="r" b="b"/>
              <a:pathLst>
                <a:path w="2320" h="2320" extrusionOk="0">
                  <a:moveTo>
                    <a:pt x="1164" y="153"/>
                  </a:moveTo>
                  <a:cubicBezTo>
                    <a:pt x="607" y="153"/>
                    <a:pt x="160" y="600"/>
                    <a:pt x="160" y="1156"/>
                  </a:cubicBezTo>
                  <a:cubicBezTo>
                    <a:pt x="160" y="1713"/>
                    <a:pt x="607" y="2160"/>
                    <a:pt x="1164" y="2160"/>
                  </a:cubicBezTo>
                  <a:cubicBezTo>
                    <a:pt x="1712" y="2160"/>
                    <a:pt x="2159" y="1713"/>
                    <a:pt x="2159" y="1156"/>
                  </a:cubicBezTo>
                  <a:cubicBezTo>
                    <a:pt x="2159" y="600"/>
                    <a:pt x="1712" y="153"/>
                    <a:pt x="1164" y="153"/>
                  </a:cubicBezTo>
                  <a:close/>
                  <a:moveTo>
                    <a:pt x="0" y="1156"/>
                  </a:moveTo>
                  <a:cubicBezTo>
                    <a:pt x="0" y="515"/>
                    <a:pt x="523" y="1"/>
                    <a:pt x="1164" y="1"/>
                  </a:cubicBezTo>
                  <a:cubicBezTo>
                    <a:pt x="1796" y="1"/>
                    <a:pt x="2319" y="515"/>
                    <a:pt x="2319" y="1156"/>
                  </a:cubicBezTo>
                  <a:cubicBezTo>
                    <a:pt x="2319" y="1797"/>
                    <a:pt x="1796" y="2320"/>
                    <a:pt x="1164" y="2320"/>
                  </a:cubicBezTo>
                  <a:cubicBezTo>
                    <a:pt x="523" y="2320"/>
                    <a:pt x="0" y="1797"/>
                    <a:pt x="0" y="1156"/>
                  </a:cubicBezTo>
                  <a:close/>
                </a:path>
              </a:pathLst>
            </a:custGeom>
            <a:solidFill>
              <a:schemeClr val="tx1"/>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22" name="Google Shape;1266;p65">
            <a:extLst>
              <a:ext uri="{FF2B5EF4-FFF2-40B4-BE49-F238E27FC236}">
                <a16:creationId xmlns:a16="http://schemas.microsoft.com/office/drawing/2014/main" id="{FCE685DF-691A-9A38-6475-D92F13F2FF3A}"/>
              </a:ext>
            </a:extLst>
          </p:cNvPr>
          <p:cNvSpPr/>
          <p:nvPr/>
        </p:nvSpPr>
        <p:spPr>
          <a:xfrm>
            <a:off x="3406668" y="273260"/>
            <a:ext cx="367502" cy="373747"/>
          </a:xfrm>
          <a:custGeom>
            <a:avLst/>
            <a:gdLst/>
            <a:ahLst/>
            <a:cxnLst/>
            <a:rect l="l" t="t" r="r" b="b"/>
            <a:pathLst>
              <a:path w="1687" h="1688" extrusionOk="0">
                <a:moveTo>
                  <a:pt x="177" y="1"/>
                </a:moveTo>
                <a:cubicBezTo>
                  <a:pt x="76" y="1"/>
                  <a:pt x="0" y="76"/>
                  <a:pt x="0" y="178"/>
                </a:cubicBezTo>
                <a:lnTo>
                  <a:pt x="0" y="1181"/>
                </a:lnTo>
                <a:cubicBezTo>
                  <a:pt x="0" y="1282"/>
                  <a:pt x="76" y="1367"/>
                  <a:pt x="177" y="1367"/>
                </a:cubicBezTo>
                <a:lnTo>
                  <a:pt x="312" y="1367"/>
                </a:lnTo>
                <a:lnTo>
                  <a:pt x="312" y="1527"/>
                </a:lnTo>
                <a:cubicBezTo>
                  <a:pt x="312" y="1611"/>
                  <a:pt x="380" y="1687"/>
                  <a:pt x="464" y="1687"/>
                </a:cubicBezTo>
                <a:cubicBezTo>
                  <a:pt x="506" y="1687"/>
                  <a:pt x="549" y="1670"/>
                  <a:pt x="574" y="1637"/>
                </a:cubicBezTo>
                <a:lnTo>
                  <a:pt x="844" y="1367"/>
                </a:lnTo>
                <a:lnTo>
                  <a:pt x="1501" y="1367"/>
                </a:lnTo>
                <a:cubicBezTo>
                  <a:pt x="1603" y="1367"/>
                  <a:pt x="1687" y="1282"/>
                  <a:pt x="1687" y="1181"/>
                </a:cubicBezTo>
                <a:lnTo>
                  <a:pt x="1687" y="178"/>
                </a:lnTo>
                <a:cubicBezTo>
                  <a:pt x="1687" y="76"/>
                  <a:pt x="1603" y="1"/>
                  <a:pt x="1501" y="1"/>
                </a:cubicBezTo>
                <a:close/>
                <a:moveTo>
                  <a:pt x="152" y="178"/>
                </a:moveTo>
                <a:cubicBezTo>
                  <a:pt x="152" y="169"/>
                  <a:pt x="169" y="152"/>
                  <a:pt x="177" y="152"/>
                </a:cubicBezTo>
                <a:lnTo>
                  <a:pt x="1501" y="152"/>
                </a:lnTo>
                <a:cubicBezTo>
                  <a:pt x="1510" y="152"/>
                  <a:pt x="1527" y="169"/>
                  <a:pt x="1527" y="178"/>
                </a:cubicBezTo>
                <a:lnTo>
                  <a:pt x="1527" y="1181"/>
                </a:lnTo>
                <a:cubicBezTo>
                  <a:pt x="1527" y="1198"/>
                  <a:pt x="1510" y="1206"/>
                  <a:pt x="1501" y="1206"/>
                </a:cubicBezTo>
                <a:lnTo>
                  <a:pt x="810" y="1206"/>
                </a:lnTo>
                <a:cubicBezTo>
                  <a:pt x="793" y="1206"/>
                  <a:pt x="776" y="1215"/>
                  <a:pt x="759" y="1232"/>
                </a:cubicBezTo>
                <a:lnTo>
                  <a:pt x="473" y="1518"/>
                </a:lnTo>
                <a:lnTo>
                  <a:pt x="473" y="1291"/>
                </a:lnTo>
                <a:cubicBezTo>
                  <a:pt x="473" y="1249"/>
                  <a:pt x="439" y="1206"/>
                  <a:pt x="388" y="1206"/>
                </a:cubicBezTo>
                <a:lnTo>
                  <a:pt x="177" y="1206"/>
                </a:lnTo>
                <a:cubicBezTo>
                  <a:pt x="169" y="1206"/>
                  <a:pt x="152" y="1198"/>
                  <a:pt x="152" y="1181"/>
                </a:cubicBezTo>
                <a:close/>
              </a:path>
            </a:pathLst>
          </a:custGeom>
          <a:solidFill>
            <a:schemeClr val="bg1"/>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2" name="TextBox 1">
            <a:extLst>
              <a:ext uri="{FF2B5EF4-FFF2-40B4-BE49-F238E27FC236}">
                <a16:creationId xmlns:a16="http://schemas.microsoft.com/office/drawing/2014/main" id="{50217F8D-18B1-A5CB-9FF0-3F02207814A4}"/>
              </a:ext>
            </a:extLst>
          </p:cNvPr>
          <p:cNvSpPr txBox="1"/>
          <p:nvPr/>
        </p:nvSpPr>
        <p:spPr>
          <a:xfrm>
            <a:off x="4185953" y="2946356"/>
            <a:ext cx="5000087" cy="1246495"/>
          </a:xfrm>
          <a:prstGeom prst="rect">
            <a:avLst/>
          </a:prstGeom>
          <a:noFill/>
        </p:spPr>
        <p:txBody>
          <a:bodyPr wrap="none" rtlCol="0">
            <a:spAutoFit/>
          </a:bodyPr>
          <a:lstStyle/>
          <a:p>
            <a:r>
              <a:rPr lang="en-US" sz="7500" b="1" dirty="0">
                <a:latin typeface="Mona Sans Display" pitchFamily="2" charset="77"/>
                <a:cs typeface="Mona Sans Display" pitchFamily="2" charset="77"/>
              </a:rPr>
              <a:t>Thank you</a:t>
            </a:r>
          </a:p>
        </p:txBody>
      </p:sp>
      <p:sp>
        <p:nvSpPr>
          <p:cNvPr id="6" name="Rounded Rectangle 5">
            <a:extLst>
              <a:ext uri="{FF2B5EF4-FFF2-40B4-BE49-F238E27FC236}">
                <a16:creationId xmlns:a16="http://schemas.microsoft.com/office/drawing/2014/main" id="{1B66136F-FC0E-6518-7E85-9A03D1F656AA}"/>
              </a:ext>
            </a:extLst>
          </p:cNvPr>
          <p:cNvSpPr/>
          <p:nvPr/>
        </p:nvSpPr>
        <p:spPr>
          <a:xfrm>
            <a:off x="1405381" y="246428"/>
            <a:ext cx="373739" cy="373747"/>
          </a:xfrm>
          <a:prstGeom prst="roundRect">
            <a:avLst/>
          </a:prstGeom>
          <a:solidFill>
            <a:schemeClr val="bg1"/>
          </a:solidFill>
          <a:ln w="25400">
            <a:solidFill>
              <a:srgbClr val="6533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1" name="Picture 10">
            <a:extLst>
              <a:ext uri="{FF2B5EF4-FFF2-40B4-BE49-F238E27FC236}">
                <a16:creationId xmlns:a16="http://schemas.microsoft.com/office/drawing/2014/main" id="{B87C881C-F0A9-4581-2316-94C32D74EAB6}"/>
              </a:ext>
            </a:extLst>
          </p:cNvPr>
          <p:cNvPicPr>
            <a:picLocks noChangeAspect="1"/>
          </p:cNvPicPr>
          <p:nvPr/>
        </p:nvPicPr>
        <p:blipFill>
          <a:blip r:embed="rId3"/>
          <a:stretch>
            <a:fillRect/>
          </a:stretch>
        </p:blipFill>
        <p:spPr>
          <a:xfrm>
            <a:off x="1479395" y="316262"/>
            <a:ext cx="238454" cy="238454"/>
          </a:xfrm>
          <a:prstGeom prst="rect">
            <a:avLst/>
          </a:prstGeom>
        </p:spPr>
      </p:pic>
    </p:spTree>
    <p:extLst>
      <p:ext uri="{BB962C8B-B14F-4D97-AF65-F5344CB8AC3E}">
        <p14:creationId xmlns:p14="http://schemas.microsoft.com/office/powerpoint/2010/main" val="2878066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0182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6405FD-4BA6-7227-BD23-5AB91CE1CD3B}"/>
            </a:ext>
          </a:extLst>
        </p:cNvPr>
        <p:cNvGrpSpPr/>
        <p:nvPr/>
      </p:nvGrpSpPr>
      <p:grpSpPr>
        <a:xfrm>
          <a:off x="0" y="0"/>
          <a:ext cx="0" cy="0"/>
          <a:chOff x="0" y="0"/>
          <a:chExt cx="0" cy="0"/>
        </a:xfrm>
      </p:grpSpPr>
      <p:grpSp>
        <p:nvGrpSpPr>
          <p:cNvPr id="45" name="Group 44">
            <a:extLst>
              <a:ext uri="{FF2B5EF4-FFF2-40B4-BE49-F238E27FC236}">
                <a16:creationId xmlns:a16="http://schemas.microsoft.com/office/drawing/2014/main" id="{F746724C-4BB1-44EF-E702-2765D94ED4B2}"/>
              </a:ext>
            </a:extLst>
          </p:cNvPr>
          <p:cNvGrpSpPr/>
          <p:nvPr/>
        </p:nvGrpSpPr>
        <p:grpSpPr>
          <a:xfrm>
            <a:off x="454367" y="3037195"/>
            <a:ext cx="7577509" cy="1545860"/>
            <a:chOff x="331537" y="2982603"/>
            <a:chExt cx="7577508" cy="1545860"/>
          </a:xfrm>
        </p:grpSpPr>
        <p:sp>
          <p:nvSpPr>
            <p:cNvPr id="39" name="Google Shape;1420;p105">
              <a:extLst>
                <a:ext uri="{FF2B5EF4-FFF2-40B4-BE49-F238E27FC236}">
                  <a16:creationId xmlns:a16="http://schemas.microsoft.com/office/drawing/2014/main" id="{D5998C08-4DE6-9EDD-4A8B-E9423460B666}"/>
                </a:ext>
              </a:extLst>
            </p:cNvPr>
            <p:cNvSpPr/>
            <p:nvPr/>
          </p:nvSpPr>
          <p:spPr>
            <a:xfrm>
              <a:off x="1927018" y="3389359"/>
              <a:ext cx="5181563" cy="92277"/>
            </a:xfrm>
            <a:prstGeom prst="rect">
              <a:avLst/>
            </a:prstGeom>
            <a:gradFill>
              <a:gsLst>
                <a:gs pos="0">
                  <a:srgbClr val="C693FF"/>
                </a:gs>
                <a:gs pos="42000">
                  <a:srgbClr val="6533FE"/>
                </a:gs>
                <a:gs pos="69000">
                  <a:srgbClr val="0840F0"/>
                </a:gs>
                <a:gs pos="100000">
                  <a:srgbClr val="60ED83"/>
                </a:gs>
              </a:gsLst>
              <a:lin ang="0" scaled="0"/>
            </a:gradFill>
            <a:ln>
              <a:noFill/>
            </a:ln>
          </p:spPr>
          <p:txBody>
            <a:bodyPr spcFirstLastPara="1" wrap="square" lIns="91426" tIns="91426" rIns="91426" bIns="91426" anchor="ctr" anchorCtr="0">
              <a:noAutofit/>
            </a:bodyPr>
            <a:lstStyle/>
            <a:p>
              <a:pPr algn="ctr"/>
              <a:endParaRPr sz="1800"/>
            </a:p>
          </p:txBody>
        </p:sp>
        <p:sp>
          <p:nvSpPr>
            <p:cNvPr id="40" name="Rounded Rectangle 39">
              <a:extLst>
                <a:ext uri="{FF2B5EF4-FFF2-40B4-BE49-F238E27FC236}">
                  <a16:creationId xmlns:a16="http://schemas.microsoft.com/office/drawing/2014/main" id="{87BCDAE9-7643-26F8-7ECB-CA42EAFB7EA9}"/>
                </a:ext>
              </a:extLst>
            </p:cNvPr>
            <p:cNvSpPr/>
            <p:nvPr/>
          </p:nvSpPr>
          <p:spPr>
            <a:xfrm>
              <a:off x="7059798" y="2982603"/>
              <a:ext cx="763887" cy="763901"/>
            </a:xfrm>
            <a:prstGeom prst="roundRect">
              <a:avLst/>
            </a:prstGeom>
            <a:solidFill>
              <a:schemeClr val="bg1"/>
            </a:solidFill>
            <a:ln w="50800">
              <a:solidFill>
                <a:srgbClr val="60ED8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1" name="Rounded Rectangle 40">
              <a:extLst>
                <a:ext uri="{FF2B5EF4-FFF2-40B4-BE49-F238E27FC236}">
                  <a16:creationId xmlns:a16="http://schemas.microsoft.com/office/drawing/2014/main" id="{FE45FE2A-4BBC-834B-1CB1-966B925A2794}"/>
                </a:ext>
              </a:extLst>
            </p:cNvPr>
            <p:cNvSpPr/>
            <p:nvPr/>
          </p:nvSpPr>
          <p:spPr>
            <a:xfrm>
              <a:off x="5226443" y="2982603"/>
              <a:ext cx="763887" cy="763901"/>
            </a:xfrm>
            <a:prstGeom prst="roundRect">
              <a:avLst/>
            </a:prstGeom>
            <a:solidFill>
              <a:schemeClr val="bg1"/>
            </a:solidFill>
            <a:ln w="50800">
              <a:solidFill>
                <a:srgbClr val="084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3" name="Rounded Rectangle 42">
              <a:extLst>
                <a:ext uri="{FF2B5EF4-FFF2-40B4-BE49-F238E27FC236}">
                  <a16:creationId xmlns:a16="http://schemas.microsoft.com/office/drawing/2014/main" id="{085EAE19-057F-5E0A-4A0D-C3CC723AD06B}"/>
                </a:ext>
              </a:extLst>
            </p:cNvPr>
            <p:cNvSpPr/>
            <p:nvPr/>
          </p:nvSpPr>
          <p:spPr>
            <a:xfrm>
              <a:off x="3287083" y="2982603"/>
              <a:ext cx="763887" cy="763901"/>
            </a:xfrm>
            <a:prstGeom prst="roundRect">
              <a:avLst/>
            </a:prstGeom>
            <a:solidFill>
              <a:schemeClr val="bg1"/>
            </a:solidFill>
            <a:ln w="50800">
              <a:solidFill>
                <a:srgbClr val="6533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4" name="Rounded Rectangle 43">
              <a:extLst>
                <a:ext uri="{FF2B5EF4-FFF2-40B4-BE49-F238E27FC236}">
                  <a16:creationId xmlns:a16="http://schemas.microsoft.com/office/drawing/2014/main" id="{464835C3-8061-F327-DA5D-A98F80237491}"/>
                </a:ext>
              </a:extLst>
            </p:cNvPr>
            <p:cNvSpPr/>
            <p:nvPr/>
          </p:nvSpPr>
          <p:spPr>
            <a:xfrm>
              <a:off x="1136864" y="2982603"/>
              <a:ext cx="763887" cy="763901"/>
            </a:xfrm>
            <a:prstGeom prst="roundRect">
              <a:avLst/>
            </a:prstGeom>
            <a:solidFill>
              <a:schemeClr val="bg1"/>
            </a:solidFill>
            <a:ln w="50800">
              <a:solidFill>
                <a:srgbClr val="C69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9" name="Google Shape;1427;p105">
              <a:extLst>
                <a:ext uri="{FF2B5EF4-FFF2-40B4-BE49-F238E27FC236}">
                  <a16:creationId xmlns:a16="http://schemas.microsoft.com/office/drawing/2014/main" id="{716A5CBD-D288-413B-1DC3-FD26D883EFC2}"/>
                </a:ext>
              </a:extLst>
            </p:cNvPr>
            <p:cNvSpPr txBox="1"/>
            <p:nvPr/>
          </p:nvSpPr>
          <p:spPr>
            <a:xfrm>
              <a:off x="7145157" y="3974465"/>
              <a:ext cx="763888" cy="246221"/>
            </a:xfrm>
            <a:prstGeom prst="rect">
              <a:avLst/>
            </a:prstGeom>
            <a:noFill/>
            <a:ln>
              <a:noFill/>
            </a:ln>
          </p:spPr>
          <p:txBody>
            <a:bodyPr spcFirstLastPara="1" wrap="square" lIns="0" tIns="0" rIns="0" bIns="0" anchor="t" anchorCtr="0">
              <a:spAutoFit/>
            </a:bodyPr>
            <a:lstStyle/>
            <a:p>
              <a:pPr>
                <a:lnSpc>
                  <a:spcPct val="80000"/>
                </a:lnSpc>
              </a:pPr>
              <a:r>
                <a:rPr lang="en" sz="2000" dirty="0">
                  <a:latin typeface="Mona Sans" pitchFamily="2" charset="77"/>
                  <a:ea typeface="Inter SemiBold"/>
                  <a:cs typeface="Mona Sans" pitchFamily="2" charset="77"/>
                  <a:sym typeface="Inter SemiBold"/>
                </a:rPr>
                <a:t>Q&amp;A</a:t>
              </a:r>
              <a:endParaRPr sz="2000" dirty="0">
                <a:latin typeface="Mona Sans" pitchFamily="2" charset="77"/>
                <a:ea typeface="Inter SemiBold"/>
                <a:cs typeface="Mona Sans" pitchFamily="2" charset="77"/>
                <a:sym typeface="Inter SemiBold"/>
              </a:endParaRPr>
            </a:p>
          </p:txBody>
        </p:sp>
        <p:pic>
          <p:nvPicPr>
            <p:cNvPr id="54" name="Google Shape;1432;p105">
              <a:extLst>
                <a:ext uri="{FF2B5EF4-FFF2-40B4-BE49-F238E27FC236}">
                  <a16:creationId xmlns:a16="http://schemas.microsoft.com/office/drawing/2014/main" id="{79D4654B-7077-E9C6-859A-3E34D5A3102C}"/>
                </a:ext>
              </a:extLst>
            </p:cNvPr>
            <p:cNvPicPr preferRelativeResize="0"/>
            <p:nvPr/>
          </p:nvPicPr>
          <p:blipFill>
            <a:blip r:embed="rId3">
              <a:alphaModFix/>
            </a:blip>
            <a:stretch>
              <a:fillRect/>
            </a:stretch>
          </p:blipFill>
          <p:spPr>
            <a:xfrm>
              <a:off x="5383031" y="3131510"/>
              <a:ext cx="452789" cy="460211"/>
            </a:xfrm>
            <a:prstGeom prst="rect">
              <a:avLst/>
            </a:prstGeom>
            <a:noFill/>
            <a:ln>
              <a:noFill/>
            </a:ln>
          </p:spPr>
        </p:pic>
        <p:sp>
          <p:nvSpPr>
            <p:cNvPr id="13" name="Google Shape;1427;p105">
              <a:extLst>
                <a:ext uri="{FF2B5EF4-FFF2-40B4-BE49-F238E27FC236}">
                  <a16:creationId xmlns:a16="http://schemas.microsoft.com/office/drawing/2014/main" id="{BDD2E408-BA56-ABDE-0B33-E5B80312898F}"/>
                </a:ext>
              </a:extLst>
            </p:cNvPr>
            <p:cNvSpPr txBox="1"/>
            <p:nvPr/>
          </p:nvSpPr>
          <p:spPr>
            <a:xfrm>
              <a:off x="331537" y="3888392"/>
              <a:ext cx="2389277" cy="615553"/>
            </a:xfrm>
            <a:prstGeom prst="rect">
              <a:avLst/>
            </a:prstGeom>
            <a:noFill/>
            <a:ln>
              <a:noFill/>
            </a:ln>
          </p:spPr>
          <p:txBody>
            <a:bodyPr spcFirstLastPara="1" wrap="square" lIns="0" tIns="0" rIns="0" bIns="0" anchor="t" anchorCtr="0">
              <a:spAutoFit/>
            </a:bodyPr>
            <a:lstStyle/>
            <a:p>
              <a:pPr algn="ctr"/>
              <a:r>
                <a:rPr lang="en" sz="2000" dirty="0">
                  <a:latin typeface="Mona Sans" pitchFamily="2" charset="77"/>
                  <a:ea typeface="Inter SemiBold"/>
                  <a:cs typeface="Mona Sans" pitchFamily="2" charset="77"/>
                  <a:sym typeface="Inter SemiBold"/>
                </a:rPr>
                <a:t>From Automation</a:t>
              </a:r>
              <a:br>
                <a:rPr lang="en" sz="2000" dirty="0">
                  <a:latin typeface="Mona Sans" pitchFamily="2" charset="77"/>
                  <a:ea typeface="Inter SemiBold"/>
                  <a:cs typeface="Mona Sans" pitchFamily="2" charset="77"/>
                  <a:sym typeface="Inter SemiBold"/>
                </a:rPr>
              </a:br>
              <a:r>
                <a:rPr lang="en" sz="2000" dirty="0">
                  <a:latin typeface="Mona Sans" pitchFamily="2" charset="77"/>
                  <a:ea typeface="Inter SemiBold"/>
                  <a:cs typeface="Mona Sans" pitchFamily="2" charset="77"/>
                  <a:sym typeface="Inter SemiBold"/>
                </a:rPr>
                <a:t>to Intelligence</a:t>
              </a:r>
              <a:endParaRPr sz="2000" dirty="0">
                <a:latin typeface="Mona Sans" pitchFamily="2" charset="77"/>
                <a:ea typeface="Inter SemiBold"/>
                <a:cs typeface="Mona Sans" pitchFamily="2" charset="77"/>
                <a:sym typeface="Inter SemiBold"/>
              </a:endParaRPr>
            </a:p>
          </p:txBody>
        </p:sp>
        <p:grpSp>
          <p:nvGrpSpPr>
            <p:cNvPr id="18" name="Google Shape;1093;p63">
              <a:extLst>
                <a:ext uri="{FF2B5EF4-FFF2-40B4-BE49-F238E27FC236}">
                  <a16:creationId xmlns:a16="http://schemas.microsoft.com/office/drawing/2014/main" id="{A2C975B9-DB47-7223-6736-D32987440F22}"/>
                </a:ext>
                <a:ext uri="{C183D7F6-B498-43B3-948B-1728B52AA6E4}">
                  <adec:decorative xmlns:adec="http://schemas.microsoft.com/office/drawing/2017/decorative" val="1"/>
                </a:ext>
              </a:extLst>
            </p:cNvPr>
            <p:cNvGrpSpPr/>
            <p:nvPr/>
          </p:nvGrpSpPr>
          <p:grpSpPr>
            <a:xfrm>
              <a:off x="1345810" y="3174920"/>
              <a:ext cx="394478" cy="372472"/>
              <a:chOff x="4372769" y="2910304"/>
              <a:chExt cx="56755" cy="52725"/>
            </a:xfrm>
            <a:solidFill>
              <a:schemeClr val="tx1"/>
            </a:solidFill>
          </p:grpSpPr>
          <p:sp>
            <p:nvSpPr>
              <p:cNvPr id="19" name="Google Shape;1094;p63">
                <a:extLst>
                  <a:ext uri="{FF2B5EF4-FFF2-40B4-BE49-F238E27FC236}">
                    <a16:creationId xmlns:a16="http://schemas.microsoft.com/office/drawing/2014/main" id="{45BAEC3A-7A58-7E28-E4F5-096FCBE7EB15}"/>
                  </a:ext>
                </a:extLst>
              </p:cNvPr>
              <p:cNvSpPr/>
              <p:nvPr/>
            </p:nvSpPr>
            <p:spPr>
              <a:xfrm>
                <a:off x="4372769" y="2910304"/>
                <a:ext cx="51900" cy="52725"/>
              </a:xfrm>
              <a:custGeom>
                <a:avLst/>
                <a:gdLst/>
                <a:ahLst/>
                <a:cxnLst/>
                <a:rect l="l" t="t" r="r" b="b"/>
                <a:pathLst>
                  <a:path w="2076" h="2109" extrusionOk="0">
                    <a:moveTo>
                      <a:pt x="77" y="0"/>
                    </a:moveTo>
                    <a:cubicBezTo>
                      <a:pt x="34" y="0"/>
                      <a:pt x="1" y="34"/>
                      <a:pt x="1" y="76"/>
                    </a:cubicBezTo>
                    <a:lnTo>
                      <a:pt x="1" y="2033"/>
                    </a:lnTo>
                    <a:cubicBezTo>
                      <a:pt x="1" y="2075"/>
                      <a:pt x="34" y="2109"/>
                      <a:pt x="77" y="2109"/>
                    </a:cubicBezTo>
                    <a:lnTo>
                      <a:pt x="1999" y="2109"/>
                    </a:lnTo>
                    <a:cubicBezTo>
                      <a:pt x="2041" y="2109"/>
                      <a:pt x="2075" y="2075"/>
                      <a:pt x="2075" y="2033"/>
                    </a:cubicBezTo>
                    <a:cubicBezTo>
                      <a:pt x="2075" y="1982"/>
                      <a:pt x="2041" y="1948"/>
                      <a:pt x="1999" y="1948"/>
                    </a:cubicBezTo>
                    <a:lnTo>
                      <a:pt x="152" y="1948"/>
                    </a:lnTo>
                    <a:lnTo>
                      <a:pt x="152" y="76"/>
                    </a:lnTo>
                    <a:cubicBezTo>
                      <a:pt x="152" y="34"/>
                      <a:pt x="119" y="0"/>
                      <a:pt x="77"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sp>
            <p:nvSpPr>
              <p:cNvPr id="20" name="Google Shape;1095;p63">
                <a:extLst>
                  <a:ext uri="{FF2B5EF4-FFF2-40B4-BE49-F238E27FC236}">
                    <a16:creationId xmlns:a16="http://schemas.microsoft.com/office/drawing/2014/main" id="{419B47C8-72E4-4446-333E-5FE92664F446}"/>
                  </a:ext>
                </a:extLst>
              </p:cNvPr>
              <p:cNvSpPr/>
              <p:nvPr/>
            </p:nvSpPr>
            <p:spPr>
              <a:xfrm>
                <a:off x="4381625" y="2922100"/>
                <a:ext cx="47900" cy="25125"/>
              </a:xfrm>
              <a:custGeom>
                <a:avLst/>
                <a:gdLst/>
                <a:ahLst/>
                <a:cxnLst/>
                <a:rect l="l" t="t" r="r" b="b"/>
                <a:pathLst>
                  <a:path w="1916" h="1005" extrusionOk="0">
                    <a:moveTo>
                      <a:pt x="1831" y="1"/>
                    </a:moveTo>
                    <a:cubicBezTo>
                      <a:pt x="1810" y="1"/>
                      <a:pt x="1789" y="9"/>
                      <a:pt x="1772" y="26"/>
                    </a:cubicBezTo>
                    <a:lnTo>
                      <a:pt x="1173" y="633"/>
                    </a:lnTo>
                    <a:lnTo>
                      <a:pt x="777" y="237"/>
                    </a:lnTo>
                    <a:cubicBezTo>
                      <a:pt x="764" y="220"/>
                      <a:pt x="745" y="212"/>
                      <a:pt x="725" y="212"/>
                    </a:cubicBezTo>
                    <a:cubicBezTo>
                      <a:pt x="705" y="212"/>
                      <a:pt x="684" y="220"/>
                      <a:pt x="667" y="237"/>
                    </a:cubicBezTo>
                    <a:lnTo>
                      <a:pt x="35" y="869"/>
                    </a:lnTo>
                    <a:cubicBezTo>
                      <a:pt x="1" y="903"/>
                      <a:pt x="1" y="954"/>
                      <a:pt x="35" y="979"/>
                    </a:cubicBezTo>
                    <a:cubicBezTo>
                      <a:pt x="51" y="996"/>
                      <a:pt x="73" y="1004"/>
                      <a:pt x="93" y="1004"/>
                    </a:cubicBezTo>
                    <a:cubicBezTo>
                      <a:pt x="113" y="1004"/>
                      <a:pt x="132" y="996"/>
                      <a:pt x="144" y="979"/>
                    </a:cubicBezTo>
                    <a:lnTo>
                      <a:pt x="726" y="405"/>
                    </a:lnTo>
                    <a:lnTo>
                      <a:pt x="1114" y="793"/>
                    </a:lnTo>
                    <a:cubicBezTo>
                      <a:pt x="1131" y="810"/>
                      <a:pt x="1152" y="819"/>
                      <a:pt x="1172" y="819"/>
                    </a:cubicBezTo>
                    <a:cubicBezTo>
                      <a:pt x="1192" y="819"/>
                      <a:pt x="1211" y="810"/>
                      <a:pt x="1224" y="793"/>
                    </a:cubicBezTo>
                    <a:lnTo>
                      <a:pt x="1890" y="136"/>
                    </a:lnTo>
                    <a:cubicBezTo>
                      <a:pt x="1915" y="110"/>
                      <a:pt x="1915" y="60"/>
                      <a:pt x="1890" y="26"/>
                    </a:cubicBezTo>
                    <a:cubicBezTo>
                      <a:pt x="1873" y="9"/>
                      <a:pt x="1852" y="1"/>
                      <a:pt x="1831"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sp>
          <p:nvSpPr>
            <p:cNvPr id="23" name="Google Shape;1427;p105">
              <a:extLst>
                <a:ext uri="{FF2B5EF4-FFF2-40B4-BE49-F238E27FC236}">
                  <a16:creationId xmlns:a16="http://schemas.microsoft.com/office/drawing/2014/main" id="{FB44888D-7124-5FA2-D384-E3391003F1BC}"/>
                </a:ext>
              </a:extLst>
            </p:cNvPr>
            <p:cNvSpPr txBox="1"/>
            <p:nvPr/>
          </p:nvSpPr>
          <p:spPr>
            <a:xfrm>
              <a:off x="2891530" y="3912910"/>
              <a:ext cx="1779814" cy="615553"/>
            </a:xfrm>
            <a:prstGeom prst="rect">
              <a:avLst/>
            </a:prstGeom>
            <a:noFill/>
            <a:ln>
              <a:noFill/>
            </a:ln>
          </p:spPr>
          <p:txBody>
            <a:bodyPr spcFirstLastPara="1" wrap="square" lIns="0" tIns="0" rIns="0" bIns="0" anchor="t" anchorCtr="0">
              <a:spAutoFit/>
            </a:bodyPr>
            <a:lstStyle/>
            <a:p>
              <a:pPr algn="ctr"/>
              <a:r>
                <a:rPr lang="en" sz="2000" dirty="0">
                  <a:latin typeface="Mona Sans" pitchFamily="2" charset="77"/>
                  <a:ea typeface="Inter SemiBold"/>
                  <a:cs typeface="Mona Sans" pitchFamily="2" charset="77"/>
                  <a:sym typeface="Inter SemiBold"/>
                </a:rPr>
                <a:t>GitHub Agentic Workflows</a:t>
              </a:r>
              <a:endParaRPr sz="2000" dirty="0">
                <a:latin typeface="Mona Sans" pitchFamily="2" charset="77"/>
                <a:ea typeface="Inter SemiBold"/>
                <a:cs typeface="Mona Sans" pitchFamily="2" charset="77"/>
                <a:sym typeface="Inter SemiBold"/>
              </a:endParaRPr>
            </a:p>
          </p:txBody>
        </p:sp>
        <p:sp>
          <p:nvSpPr>
            <p:cNvPr id="24" name="Google Shape;1427;p105">
              <a:extLst>
                <a:ext uri="{FF2B5EF4-FFF2-40B4-BE49-F238E27FC236}">
                  <a16:creationId xmlns:a16="http://schemas.microsoft.com/office/drawing/2014/main" id="{79DE80B8-3B7C-DB75-550D-DF85A8C0E669}"/>
                </a:ext>
              </a:extLst>
            </p:cNvPr>
            <p:cNvSpPr txBox="1"/>
            <p:nvPr/>
          </p:nvSpPr>
          <p:spPr>
            <a:xfrm>
              <a:off x="5256183" y="3967331"/>
              <a:ext cx="1452969" cy="246221"/>
            </a:xfrm>
            <a:prstGeom prst="rect">
              <a:avLst/>
            </a:prstGeom>
            <a:noFill/>
            <a:ln>
              <a:noFill/>
            </a:ln>
          </p:spPr>
          <p:txBody>
            <a:bodyPr spcFirstLastPara="1" wrap="square" lIns="0" tIns="0" rIns="0" bIns="0" anchor="t" anchorCtr="0">
              <a:spAutoFit/>
            </a:bodyPr>
            <a:lstStyle/>
            <a:p>
              <a:pPr>
                <a:lnSpc>
                  <a:spcPct val="80000"/>
                </a:lnSpc>
              </a:pPr>
              <a:r>
                <a:rPr lang="en" sz="2000" dirty="0">
                  <a:latin typeface="Mona Sans" pitchFamily="2" charset="77"/>
                  <a:ea typeface="Inter SemiBold"/>
                  <a:cs typeface="Mona Sans" pitchFamily="2" charset="77"/>
                  <a:sym typeface="Inter SemiBold"/>
                </a:rPr>
                <a:t>Demo</a:t>
              </a:r>
              <a:endParaRPr sz="2000" dirty="0">
                <a:latin typeface="Mona Sans" pitchFamily="2" charset="77"/>
                <a:ea typeface="Inter SemiBold"/>
                <a:cs typeface="Mona Sans" pitchFamily="2" charset="77"/>
                <a:sym typeface="Inter SemiBold"/>
              </a:endParaRPr>
            </a:p>
          </p:txBody>
        </p:sp>
        <p:sp>
          <p:nvSpPr>
            <p:cNvPr id="27" name="Google Shape;1266;p65">
              <a:extLst>
                <a:ext uri="{FF2B5EF4-FFF2-40B4-BE49-F238E27FC236}">
                  <a16:creationId xmlns:a16="http://schemas.microsoft.com/office/drawing/2014/main" id="{856FAD06-754F-FEEF-AFE5-08D7B2760421}"/>
                </a:ext>
              </a:extLst>
            </p:cNvPr>
            <p:cNvSpPr/>
            <p:nvPr/>
          </p:nvSpPr>
          <p:spPr>
            <a:xfrm>
              <a:off x="7263243" y="3191495"/>
              <a:ext cx="393538" cy="400226"/>
            </a:xfrm>
            <a:custGeom>
              <a:avLst/>
              <a:gdLst/>
              <a:ahLst/>
              <a:cxnLst/>
              <a:rect l="l" t="t" r="r" b="b"/>
              <a:pathLst>
                <a:path w="1687" h="1688" extrusionOk="0">
                  <a:moveTo>
                    <a:pt x="177" y="1"/>
                  </a:moveTo>
                  <a:cubicBezTo>
                    <a:pt x="76" y="1"/>
                    <a:pt x="0" y="76"/>
                    <a:pt x="0" y="178"/>
                  </a:cubicBezTo>
                  <a:lnTo>
                    <a:pt x="0" y="1181"/>
                  </a:lnTo>
                  <a:cubicBezTo>
                    <a:pt x="0" y="1282"/>
                    <a:pt x="76" y="1367"/>
                    <a:pt x="177" y="1367"/>
                  </a:cubicBezTo>
                  <a:lnTo>
                    <a:pt x="312" y="1367"/>
                  </a:lnTo>
                  <a:lnTo>
                    <a:pt x="312" y="1527"/>
                  </a:lnTo>
                  <a:cubicBezTo>
                    <a:pt x="312" y="1611"/>
                    <a:pt x="380" y="1687"/>
                    <a:pt x="464" y="1687"/>
                  </a:cubicBezTo>
                  <a:cubicBezTo>
                    <a:pt x="506" y="1687"/>
                    <a:pt x="549" y="1670"/>
                    <a:pt x="574" y="1637"/>
                  </a:cubicBezTo>
                  <a:lnTo>
                    <a:pt x="844" y="1367"/>
                  </a:lnTo>
                  <a:lnTo>
                    <a:pt x="1501" y="1367"/>
                  </a:lnTo>
                  <a:cubicBezTo>
                    <a:pt x="1603" y="1367"/>
                    <a:pt x="1687" y="1282"/>
                    <a:pt x="1687" y="1181"/>
                  </a:cubicBezTo>
                  <a:lnTo>
                    <a:pt x="1687" y="178"/>
                  </a:lnTo>
                  <a:cubicBezTo>
                    <a:pt x="1687" y="76"/>
                    <a:pt x="1603" y="1"/>
                    <a:pt x="1501" y="1"/>
                  </a:cubicBezTo>
                  <a:close/>
                  <a:moveTo>
                    <a:pt x="152" y="178"/>
                  </a:moveTo>
                  <a:cubicBezTo>
                    <a:pt x="152" y="169"/>
                    <a:pt x="169" y="152"/>
                    <a:pt x="177" y="152"/>
                  </a:cubicBezTo>
                  <a:lnTo>
                    <a:pt x="1501" y="152"/>
                  </a:lnTo>
                  <a:cubicBezTo>
                    <a:pt x="1510" y="152"/>
                    <a:pt x="1527" y="169"/>
                    <a:pt x="1527" y="178"/>
                  </a:cubicBezTo>
                  <a:lnTo>
                    <a:pt x="1527" y="1181"/>
                  </a:lnTo>
                  <a:cubicBezTo>
                    <a:pt x="1527" y="1198"/>
                    <a:pt x="1510" y="1206"/>
                    <a:pt x="1501" y="1206"/>
                  </a:cubicBezTo>
                  <a:lnTo>
                    <a:pt x="810" y="1206"/>
                  </a:lnTo>
                  <a:cubicBezTo>
                    <a:pt x="793" y="1206"/>
                    <a:pt x="776" y="1215"/>
                    <a:pt x="759" y="1232"/>
                  </a:cubicBezTo>
                  <a:lnTo>
                    <a:pt x="473" y="1518"/>
                  </a:lnTo>
                  <a:lnTo>
                    <a:pt x="473" y="1291"/>
                  </a:lnTo>
                  <a:cubicBezTo>
                    <a:pt x="473" y="1249"/>
                    <a:pt x="439" y="1206"/>
                    <a:pt x="388" y="1206"/>
                  </a:cubicBezTo>
                  <a:lnTo>
                    <a:pt x="177" y="1206"/>
                  </a:lnTo>
                  <a:cubicBezTo>
                    <a:pt x="169" y="1206"/>
                    <a:pt x="152" y="1198"/>
                    <a:pt x="152" y="1181"/>
                  </a:cubicBezTo>
                  <a:close/>
                </a:path>
              </a:pathLst>
            </a:custGeom>
            <a:solidFill>
              <a:schemeClr val="tx1"/>
            </a:solidFill>
            <a:ln>
              <a:noFill/>
            </a:ln>
          </p:spPr>
          <p:txBody>
            <a:bodyPr spcFirstLastPara="1" wrap="square" lIns="121900" tIns="121900" rIns="121900" bIns="121900" anchor="ctr" anchorCtr="0">
              <a:noAutofit/>
            </a:bodyPr>
            <a:lstStyle/>
            <a:p>
              <a:pPr defTabSz="1219190">
                <a:buClr>
                  <a:srgbClr val="000000"/>
                </a:buClr>
              </a:pPr>
              <a:endParaRPr sz="1868" kern="0" dirty="0">
                <a:solidFill>
                  <a:srgbClr val="FFFFFF"/>
                </a:solidFill>
                <a:latin typeface="Mona Sans" pitchFamily="2" charset="77"/>
                <a:cs typeface="Arial"/>
                <a:sym typeface="Arial"/>
              </a:endParaRPr>
            </a:p>
          </p:txBody>
        </p:sp>
      </p:grpSp>
      <p:pic>
        <p:nvPicPr>
          <p:cNvPr id="2" name="Picture 1">
            <a:extLst>
              <a:ext uri="{FF2B5EF4-FFF2-40B4-BE49-F238E27FC236}">
                <a16:creationId xmlns:a16="http://schemas.microsoft.com/office/drawing/2014/main" id="{15EB07CF-9330-CC1A-6D39-695EC36E3A31}"/>
              </a:ext>
            </a:extLst>
          </p:cNvPr>
          <p:cNvPicPr>
            <a:picLocks noChangeAspect="1"/>
          </p:cNvPicPr>
          <p:nvPr/>
        </p:nvPicPr>
        <p:blipFill>
          <a:blip r:embed="rId4"/>
          <a:stretch>
            <a:fillRect/>
          </a:stretch>
        </p:blipFill>
        <p:spPr>
          <a:xfrm>
            <a:off x="3565673" y="3203601"/>
            <a:ext cx="459040" cy="459040"/>
          </a:xfrm>
          <a:prstGeom prst="rect">
            <a:avLst/>
          </a:prstGeom>
        </p:spPr>
      </p:pic>
      <p:sp>
        <p:nvSpPr>
          <p:cNvPr id="3" name="Text Placeholder 23">
            <a:extLst>
              <a:ext uri="{FF2B5EF4-FFF2-40B4-BE49-F238E27FC236}">
                <a16:creationId xmlns:a16="http://schemas.microsoft.com/office/drawing/2014/main" id="{25E9B180-6E8C-F093-C78B-50C1C7136A08}"/>
              </a:ext>
            </a:extLst>
          </p:cNvPr>
          <p:cNvSpPr txBox="1">
            <a:spLocks/>
          </p:cNvSpPr>
          <p:nvPr/>
        </p:nvSpPr>
        <p:spPr>
          <a:xfrm>
            <a:off x="9842730" y="204904"/>
            <a:ext cx="2301494" cy="333021"/>
          </a:xfrm>
          <a:prstGeom prst="rect">
            <a:avLst/>
          </a:prstGeom>
          <a:noFill/>
          <a:ln w="19050" cap="flat" cmpd="sng">
            <a:noFill/>
            <a:prstDash val="solid"/>
            <a:round/>
            <a:headEnd type="none" w="sm" len="sm"/>
            <a:tailEnd type="none" w="sm" len="sm"/>
          </a:ln>
          <a:effectLst/>
        </p:spPr>
        <p:txBody>
          <a:bodyPr lIns="0" tIns="0" rIns="0" bIns="0" anchor="t" anchorCtr="0">
            <a:noAutofit/>
          </a:bodyPr>
          <a:lstStyle>
            <a:lvl1pPr marL="0" indent="0" algn="l" defTabSz="914049" rtl="0" eaLnBrk="1" latinLnBrk="0" hangingPunct="1">
              <a:lnSpc>
                <a:spcPct val="90000"/>
              </a:lnSpc>
              <a:spcBef>
                <a:spcPts val="1000"/>
              </a:spcBef>
              <a:buFont typeface="Arial" panose="020B0604020202020204" pitchFamily="34" charset="0"/>
              <a:buNone/>
              <a:defRPr sz="1400" b="0" i="0" kern="1200" cap="all" baseline="0">
                <a:solidFill>
                  <a:schemeClr val="bg2"/>
                </a:solidFill>
                <a:latin typeface="Mona Sans Mono" pitchFamily="2" charset="77"/>
                <a:ea typeface="+mn-ea"/>
                <a:cs typeface="Mona Sans Mono" pitchFamily="2" charset="77"/>
              </a:defRPr>
            </a:lvl1pPr>
            <a:lvl2pPr marL="457024"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2pPr>
            <a:lvl3pPr marL="91404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3pPr>
            <a:lvl4pPr marL="1371073"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4pPr>
            <a:lvl5pPr marL="182809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6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TECHNICAL PREVIEW</a:t>
            </a:r>
          </a:p>
        </p:txBody>
      </p:sp>
    </p:spTree>
    <p:extLst>
      <p:ext uri="{BB962C8B-B14F-4D97-AF65-F5344CB8AC3E}">
        <p14:creationId xmlns:p14="http://schemas.microsoft.com/office/powerpoint/2010/main" val="2011644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FBA7743E-C1D1-B4C2-3EA0-20F9B50150F2}"/>
              </a:ext>
            </a:extLst>
          </p:cNvPr>
          <p:cNvSpPr txBox="1">
            <a:spLocks/>
          </p:cNvSpPr>
          <p:nvPr/>
        </p:nvSpPr>
        <p:spPr>
          <a:xfrm>
            <a:off x="239252" y="1093516"/>
            <a:ext cx="8136102" cy="613292"/>
          </a:xfrm>
          <a:prstGeom prst="rect">
            <a:avLst/>
          </a:prstGeom>
        </p:spPr>
        <p:txBody>
          <a:bodyPr/>
          <a:lstStyle>
            <a:lvl1pPr marL="0" indent="0" algn="l" defTabSz="914034" rtl="0" eaLnBrk="1" latinLnBrk="0" hangingPunct="1">
              <a:lnSpc>
                <a:spcPct val="90000"/>
              </a:lnSpc>
              <a:spcBef>
                <a:spcPts val="1000"/>
              </a:spcBef>
              <a:buFont typeface="Arial" panose="020B0604020202020204" pitchFamily="34" charset="0"/>
              <a:buNone/>
              <a:defRPr sz="2199" b="0" i="0" kern="1200">
                <a:solidFill>
                  <a:schemeClr val="tx1"/>
                </a:solidFill>
                <a:latin typeface="Mona-Sans Regular" pitchFamily="2" charset="77"/>
                <a:ea typeface="+mn-ea"/>
                <a:cs typeface="Arial" panose="020B0604020202020204" pitchFamily="34" charset="0"/>
              </a:defRPr>
            </a:lvl1pPr>
            <a:lvl2pPr marL="457017"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2pPr>
            <a:lvl3pPr marL="914034"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3pPr>
            <a:lvl4pPr marL="1371051"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4pPr>
            <a:lvl5pPr marL="1828068"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sz="4000" b="1" dirty="0">
                <a:latin typeface="Mona Sans" pitchFamily="2" charset="77"/>
                <a:cs typeface="Mona Sans" pitchFamily="2" charset="77"/>
              </a:rPr>
              <a:t>From Automation to Intelligence</a:t>
            </a:r>
          </a:p>
        </p:txBody>
      </p:sp>
      <p:sp>
        <p:nvSpPr>
          <p:cNvPr id="4" name="Slide Number Placeholder 3">
            <a:extLst>
              <a:ext uri="{FF2B5EF4-FFF2-40B4-BE49-F238E27FC236}">
                <a16:creationId xmlns:a16="http://schemas.microsoft.com/office/drawing/2014/main" id="{55F0F3A9-E192-6719-0887-345BE12AB9DB}"/>
              </a:ext>
            </a:extLst>
          </p:cNvPr>
          <p:cNvSpPr>
            <a:spLocks noGrp="1"/>
          </p:cNvSpPr>
          <p:nvPr>
            <p:ph type="sldNum" sz="quarter" idx="37"/>
          </p:nvPr>
        </p:nvSpPr>
        <p:spPr/>
        <p:txBody>
          <a:bodyPr/>
          <a:lstStyle/>
          <a:p>
            <a:fld id="{33B31415-8031-C145-812D-7EC4C965D339}" type="slidenum">
              <a:rPr lang="en-US" smtClean="0"/>
              <a:t>2</a:t>
            </a:fld>
            <a:endParaRPr lang="en-US"/>
          </a:p>
        </p:txBody>
      </p:sp>
      <p:grpSp>
        <p:nvGrpSpPr>
          <p:cNvPr id="82" name="Group 81">
            <a:extLst>
              <a:ext uri="{FF2B5EF4-FFF2-40B4-BE49-F238E27FC236}">
                <a16:creationId xmlns:a16="http://schemas.microsoft.com/office/drawing/2014/main" id="{03A1C06B-83FF-CBD3-1D7B-6B7BF72DBFFD}"/>
              </a:ext>
            </a:extLst>
          </p:cNvPr>
          <p:cNvGrpSpPr/>
          <p:nvPr/>
        </p:nvGrpSpPr>
        <p:grpSpPr>
          <a:xfrm>
            <a:off x="260205" y="1993210"/>
            <a:ext cx="6278895" cy="3785395"/>
            <a:chOff x="301149" y="1693440"/>
            <a:chExt cx="6278895" cy="3785395"/>
          </a:xfrm>
        </p:grpSpPr>
        <p:sp>
          <p:nvSpPr>
            <p:cNvPr id="45" name="TextBox 44">
              <a:extLst>
                <a:ext uri="{FF2B5EF4-FFF2-40B4-BE49-F238E27FC236}">
                  <a16:creationId xmlns:a16="http://schemas.microsoft.com/office/drawing/2014/main" id="{BD8F134A-BFBB-B7CC-F724-8EE8C89F27C4}"/>
                </a:ext>
              </a:extLst>
            </p:cNvPr>
            <p:cNvSpPr txBox="1"/>
            <p:nvPr/>
          </p:nvSpPr>
          <p:spPr>
            <a:xfrm>
              <a:off x="301149" y="1693440"/>
              <a:ext cx="6278895" cy="3785395"/>
            </a:xfrm>
            <a:prstGeom prst="rect">
              <a:avLst/>
            </a:prstGeom>
            <a:noFill/>
          </p:spPr>
          <p:txBody>
            <a:bodyPr wrap="square">
              <a:spAutoFit/>
            </a:bodyPr>
            <a:lstStyle/>
            <a:p>
              <a:r>
                <a:rPr lang="en-US" sz="2199" dirty="0">
                  <a:latin typeface="Mona Sans" pitchFamily="2" charset="77"/>
                  <a:cs typeface="Mona Sans" pitchFamily="2" charset="77"/>
                </a:rPr>
                <a:t>Embedding intelligence into trusted workflows:</a:t>
              </a:r>
            </a:p>
            <a:p>
              <a:endParaRPr lang="en-US" sz="2199" dirty="0">
                <a:latin typeface="Mona Sans" pitchFamily="2" charset="77"/>
                <a:cs typeface="Mona Sans" pitchFamily="2" charset="77"/>
              </a:endParaRPr>
            </a:p>
            <a:p>
              <a:pPr marL="342906" indent="-342906">
                <a:buClr>
                  <a:schemeClr val="tx1"/>
                </a:buClr>
                <a:buFont typeface="Arial" panose="020B0604020202020204" pitchFamily="34" charset="0"/>
                <a:buChar char="•"/>
              </a:pPr>
              <a:r>
                <a:rPr lang="en-US" sz="2000" dirty="0">
                  <a:latin typeface="Mona Sans" pitchFamily="2" charset="77"/>
                  <a:cs typeface="Mona Sans" pitchFamily="2" charset="77"/>
                </a:rPr>
                <a:t>Automation is the foundation</a:t>
              </a:r>
              <a:br>
                <a:rPr lang="en-US" sz="1600" dirty="0">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2018: </a:t>
              </a:r>
              <a:r>
                <a:rPr lang="en-US" sz="1800" dirty="0">
                  <a:solidFill>
                    <a:schemeClr val="bg1">
                      <a:lumMod val="50000"/>
                      <a:lumOff val="50000"/>
                    </a:schemeClr>
                  </a:solidFill>
                  <a:latin typeface="Mona Sans" pitchFamily="2" charset="77"/>
                  <a:cs typeface="Mona Sans" pitchFamily="2" charset="77"/>
                </a:rPr>
                <a:t>Launch of GitHub Actions</a:t>
              </a:r>
              <a:br>
                <a:rPr lang="en-US" sz="1800" dirty="0">
                  <a:latin typeface="Mona Sans" pitchFamily="2" charset="77"/>
                  <a:cs typeface="Mona Sans" pitchFamily="2" charset="77"/>
                </a:rPr>
              </a:br>
              <a:endParaRPr lang="en-US" sz="1800" dirty="0">
                <a:latin typeface="Mona Sans" pitchFamily="2" charset="77"/>
                <a:cs typeface="Mona Sans" pitchFamily="2" charset="77"/>
              </a:endParaRPr>
            </a:p>
            <a:p>
              <a:pPr marL="342906" indent="-342906">
                <a:buClr>
                  <a:schemeClr val="tx1"/>
                </a:buClr>
                <a:buFont typeface="Arial" panose="020B0604020202020204" pitchFamily="34" charset="0"/>
                <a:buChar char="•"/>
              </a:pPr>
              <a:r>
                <a:rPr lang="en-US" sz="2000" dirty="0">
                  <a:latin typeface="Mona Sans" pitchFamily="2" charset="77"/>
                  <a:cs typeface="Mona Sans" pitchFamily="2" charset="77"/>
                </a:rPr>
                <a:t>Copilot assists in the editor</a:t>
              </a:r>
              <a:br>
                <a:rPr lang="en-US" sz="2000" dirty="0">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2021: Launch of GitHub Copilot</a:t>
              </a:r>
              <a:br>
                <a:rPr lang="en-US" sz="1600" dirty="0">
                  <a:solidFill>
                    <a:schemeClr val="bg1">
                      <a:lumMod val="50000"/>
                      <a:lumOff val="50000"/>
                    </a:schemeClr>
                  </a:solidFill>
                  <a:latin typeface="Mona Sans" pitchFamily="2" charset="77"/>
                  <a:cs typeface="Mona Sans" pitchFamily="2" charset="77"/>
                </a:rPr>
              </a:br>
              <a:endParaRPr lang="en-US" sz="1600" dirty="0">
                <a:latin typeface="Mona Sans" pitchFamily="2" charset="77"/>
                <a:cs typeface="Mona Sans" pitchFamily="2" charset="77"/>
              </a:endParaRPr>
            </a:p>
            <a:p>
              <a:pPr marL="342906" indent="-342906">
                <a:buClr>
                  <a:schemeClr val="tx1"/>
                </a:buClr>
                <a:buFont typeface="Arial" panose="020B0604020202020204" pitchFamily="34" charset="0"/>
                <a:buChar char="•"/>
              </a:pPr>
              <a:r>
                <a:rPr lang="en-US" sz="2000" dirty="0">
                  <a:latin typeface="Mona Sans" pitchFamily="2" charset="77"/>
                  <a:cs typeface="Mona Sans" pitchFamily="2" charset="77"/>
                </a:rPr>
                <a:t>Software Engineering (SWE) agents act on tasks</a:t>
              </a:r>
              <a:br>
                <a:rPr lang="en-US" sz="2000" dirty="0">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2025: Launch of GitHub Copilot Coding Agent</a:t>
              </a:r>
              <a:br>
                <a:rPr lang="en-US" sz="1600" dirty="0">
                  <a:latin typeface="Mona Sans" pitchFamily="2" charset="77"/>
                  <a:cs typeface="Mona Sans" pitchFamily="2" charset="77"/>
                </a:rPr>
              </a:br>
              <a:endParaRPr lang="en-US" sz="1600" dirty="0">
                <a:latin typeface="Mona Sans" pitchFamily="2" charset="77"/>
                <a:cs typeface="Mona Sans" pitchFamily="2" charset="77"/>
              </a:endParaRPr>
            </a:p>
            <a:p>
              <a:pPr marL="342906" indent="-342906">
                <a:buClr>
                  <a:schemeClr val="tx1"/>
                </a:buClr>
                <a:buFont typeface="Arial" panose="020B0604020202020204" pitchFamily="34" charset="0"/>
                <a:buChar char="•"/>
              </a:pPr>
              <a:r>
                <a:rPr lang="en-US" sz="2000" dirty="0">
                  <a:latin typeface="Mona Sans" pitchFamily="2" charset="77"/>
                  <a:cs typeface="Mona Sans" pitchFamily="2" charset="77"/>
                </a:rPr>
                <a:t>Agentic workflows with built-in intelligence</a:t>
              </a:r>
              <a:br>
                <a:rPr lang="en-US" sz="2199" dirty="0">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2026: Launch of GitHub Agentic Workflows</a:t>
              </a:r>
              <a:endParaRPr lang="en-US" sz="1600" dirty="0">
                <a:latin typeface="Mona Sans" pitchFamily="2" charset="77"/>
                <a:cs typeface="Mona Sans" pitchFamily="2" charset="77"/>
              </a:endParaRPr>
            </a:p>
          </p:txBody>
        </p:sp>
        <p:grpSp>
          <p:nvGrpSpPr>
            <p:cNvPr id="66" name="Google Shape;1295;p65">
              <a:extLst>
                <a:ext uri="{FF2B5EF4-FFF2-40B4-BE49-F238E27FC236}">
                  <a16:creationId xmlns:a16="http://schemas.microsoft.com/office/drawing/2014/main" id="{2BF511B2-A422-C90A-3409-462A2FA95109}"/>
                </a:ext>
                <a:ext uri="{C183D7F6-B498-43B3-948B-1728B52AA6E4}">
                  <adec:decorative xmlns:adec="http://schemas.microsoft.com/office/drawing/2017/decorative" val="1"/>
                </a:ext>
              </a:extLst>
            </p:cNvPr>
            <p:cNvGrpSpPr/>
            <p:nvPr/>
          </p:nvGrpSpPr>
          <p:grpSpPr>
            <a:xfrm>
              <a:off x="3960990" y="2770783"/>
              <a:ext cx="187968" cy="178878"/>
              <a:chOff x="3359392" y="4935218"/>
              <a:chExt cx="60951" cy="58004"/>
            </a:xfrm>
            <a:solidFill>
              <a:schemeClr val="bg1">
                <a:lumMod val="50000"/>
                <a:lumOff val="50000"/>
              </a:schemeClr>
            </a:solidFill>
          </p:grpSpPr>
          <p:sp>
            <p:nvSpPr>
              <p:cNvPr id="67" name="Google Shape;1296;p65">
                <a:extLst>
                  <a:ext uri="{FF2B5EF4-FFF2-40B4-BE49-F238E27FC236}">
                    <a16:creationId xmlns:a16="http://schemas.microsoft.com/office/drawing/2014/main" id="{C1B2B4A7-2AAD-B70C-4EBE-31F78046D8D0}"/>
                  </a:ext>
                </a:extLst>
              </p:cNvPr>
              <p:cNvSpPr/>
              <p:nvPr/>
            </p:nvSpPr>
            <p:spPr>
              <a:xfrm>
                <a:off x="3382993" y="4935218"/>
                <a:ext cx="37350" cy="38175"/>
              </a:xfrm>
              <a:custGeom>
                <a:avLst/>
                <a:gdLst/>
                <a:ahLst/>
                <a:cxnLst/>
                <a:rect l="l" t="t" r="r" b="b"/>
                <a:pathLst>
                  <a:path w="1494" h="1527" extrusionOk="0">
                    <a:moveTo>
                      <a:pt x="864" y="0"/>
                    </a:moveTo>
                    <a:cubicBezTo>
                      <a:pt x="717" y="0"/>
                      <a:pt x="570" y="55"/>
                      <a:pt x="456" y="164"/>
                    </a:cubicBezTo>
                    <a:lnTo>
                      <a:pt x="144" y="485"/>
                    </a:lnTo>
                    <a:cubicBezTo>
                      <a:pt x="110" y="519"/>
                      <a:pt x="110" y="569"/>
                      <a:pt x="144" y="595"/>
                    </a:cubicBezTo>
                    <a:cubicBezTo>
                      <a:pt x="157" y="611"/>
                      <a:pt x="176" y="620"/>
                      <a:pt x="196" y="620"/>
                    </a:cubicBezTo>
                    <a:cubicBezTo>
                      <a:pt x="216" y="620"/>
                      <a:pt x="237" y="611"/>
                      <a:pt x="254" y="595"/>
                    </a:cubicBezTo>
                    <a:lnTo>
                      <a:pt x="566" y="283"/>
                    </a:lnTo>
                    <a:cubicBezTo>
                      <a:pt x="646" y="202"/>
                      <a:pt x="753" y="162"/>
                      <a:pt x="861" y="162"/>
                    </a:cubicBezTo>
                    <a:cubicBezTo>
                      <a:pt x="968" y="162"/>
                      <a:pt x="1076" y="202"/>
                      <a:pt x="1156" y="283"/>
                    </a:cubicBezTo>
                    <a:cubicBezTo>
                      <a:pt x="1316" y="443"/>
                      <a:pt x="1316" y="704"/>
                      <a:pt x="1156" y="864"/>
                    </a:cubicBezTo>
                    <a:lnTo>
                      <a:pt x="777" y="1252"/>
                    </a:lnTo>
                    <a:cubicBezTo>
                      <a:pt x="692" y="1332"/>
                      <a:pt x="585" y="1373"/>
                      <a:pt x="478" y="1373"/>
                    </a:cubicBezTo>
                    <a:cubicBezTo>
                      <a:pt x="372" y="1373"/>
                      <a:pt x="266" y="1332"/>
                      <a:pt x="186" y="1252"/>
                    </a:cubicBezTo>
                    <a:cubicBezTo>
                      <a:pt x="178" y="1235"/>
                      <a:pt x="161" y="1227"/>
                      <a:pt x="152" y="1210"/>
                    </a:cubicBezTo>
                    <a:cubicBezTo>
                      <a:pt x="138" y="1191"/>
                      <a:pt x="116" y="1180"/>
                      <a:pt x="93" y="1180"/>
                    </a:cubicBezTo>
                    <a:cubicBezTo>
                      <a:pt x="76" y="1180"/>
                      <a:pt x="58" y="1187"/>
                      <a:pt x="43" y="1202"/>
                    </a:cubicBezTo>
                    <a:cubicBezTo>
                      <a:pt x="9" y="1227"/>
                      <a:pt x="1" y="1278"/>
                      <a:pt x="26" y="1311"/>
                    </a:cubicBezTo>
                    <a:cubicBezTo>
                      <a:pt x="43" y="1328"/>
                      <a:pt x="60" y="1345"/>
                      <a:pt x="77" y="1362"/>
                    </a:cubicBezTo>
                    <a:cubicBezTo>
                      <a:pt x="186" y="1472"/>
                      <a:pt x="332" y="1526"/>
                      <a:pt x="478" y="1526"/>
                    </a:cubicBezTo>
                    <a:cubicBezTo>
                      <a:pt x="625" y="1526"/>
                      <a:pt x="772" y="1472"/>
                      <a:pt x="886" y="1362"/>
                    </a:cubicBezTo>
                    <a:lnTo>
                      <a:pt x="1266" y="982"/>
                    </a:lnTo>
                    <a:cubicBezTo>
                      <a:pt x="1493" y="755"/>
                      <a:pt x="1493" y="392"/>
                      <a:pt x="1266" y="164"/>
                    </a:cubicBezTo>
                    <a:cubicBezTo>
                      <a:pt x="1156" y="55"/>
                      <a:pt x="1011" y="0"/>
                      <a:pt x="864"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68" name="Google Shape;1297;p65">
                <a:extLst>
                  <a:ext uri="{FF2B5EF4-FFF2-40B4-BE49-F238E27FC236}">
                    <a16:creationId xmlns:a16="http://schemas.microsoft.com/office/drawing/2014/main" id="{764A658F-F03B-A816-E570-D84622E7C447}"/>
                  </a:ext>
                </a:extLst>
              </p:cNvPr>
              <p:cNvSpPr/>
              <p:nvPr/>
            </p:nvSpPr>
            <p:spPr>
              <a:xfrm>
                <a:off x="3359392" y="4955022"/>
                <a:ext cx="37325" cy="38200"/>
              </a:xfrm>
              <a:custGeom>
                <a:avLst/>
                <a:gdLst/>
                <a:ahLst/>
                <a:cxnLst/>
                <a:rect l="l" t="t" r="r" b="b"/>
                <a:pathLst>
                  <a:path w="1493" h="1528" extrusionOk="0">
                    <a:moveTo>
                      <a:pt x="1015" y="1"/>
                    </a:moveTo>
                    <a:cubicBezTo>
                      <a:pt x="869" y="1"/>
                      <a:pt x="721" y="56"/>
                      <a:pt x="607" y="165"/>
                    </a:cubicBezTo>
                    <a:lnTo>
                      <a:pt x="228" y="553"/>
                    </a:lnTo>
                    <a:cubicBezTo>
                      <a:pt x="0" y="772"/>
                      <a:pt x="0" y="1135"/>
                      <a:pt x="228" y="1363"/>
                    </a:cubicBezTo>
                    <a:cubicBezTo>
                      <a:pt x="338" y="1472"/>
                      <a:pt x="483" y="1527"/>
                      <a:pt x="630" y="1527"/>
                    </a:cubicBezTo>
                    <a:cubicBezTo>
                      <a:pt x="776" y="1527"/>
                      <a:pt x="924" y="1472"/>
                      <a:pt x="1037" y="1363"/>
                    </a:cubicBezTo>
                    <a:lnTo>
                      <a:pt x="1358" y="1042"/>
                    </a:lnTo>
                    <a:cubicBezTo>
                      <a:pt x="1383" y="1008"/>
                      <a:pt x="1383" y="966"/>
                      <a:pt x="1358" y="933"/>
                    </a:cubicBezTo>
                    <a:cubicBezTo>
                      <a:pt x="1341" y="916"/>
                      <a:pt x="1320" y="907"/>
                      <a:pt x="1299" y="907"/>
                    </a:cubicBezTo>
                    <a:cubicBezTo>
                      <a:pt x="1278" y="907"/>
                      <a:pt x="1257" y="916"/>
                      <a:pt x="1240" y="933"/>
                    </a:cubicBezTo>
                    <a:lnTo>
                      <a:pt x="928" y="1245"/>
                    </a:lnTo>
                    <a:cubicBezTo>
                      <a:pt x="848" y="1329"/>
                      <a:pt x="740" y="1371"/>
                      <a:pt x="633" y="1371"/>
                    </a:cubicBezTo>
                    <a:cubicBezTo>
                      <a:pt x="525" y="1371"/>
                      <a:pt x="418" y="1329"/>
                      <a:pt x="338" y="1245"/>
                    </a:cubicBezTo>
                    <a:cubicBezTo>
                      <a:pt x="177" y="1084"/>
                      <a:pt x="177" y="823"/>
                      <a:pt x="338" y="663"/>
                    </a:cubicBezTo>
                    <a:lnTo>
                      <a:pt x="725" y="275"/>
                    </a:lnTo>
                    <a:cubicBezTo>
                      <a:pt x="806" y="195"/>
                      <a:pt x="911" y="155"/>
                      <a:pt x="1016" y="155"/>
                    </a:cubicBezTo>
                    <a:cubicBezTo>
                      <a:pt x="1122" y="155"/>
                      <a:pt x="1227" y="195"/>
                      <a:pt x="1307" y="275"/>
                    </a:cubicBezTo>
                    <a:cubicBezTo>
                      <a:pt x="1324" y="292"/>
                      <a:pt x="1333" y="300"/>
                      <a:pt x="1341" y="317"/>
                    </a:cubicBezTo>
                    <a:cubicBezTo>
                      <a:pt x="1355" y="336"/>
                      <a:pt x="1377" y="347"/>
                      <a:pt x="1400" y="347"/>
                    </a:cubicBezTo>
                    <a:cubicBezTo>
                      <a:pt x="1418" y="347"/>
                      <a:pt x="1436" y="340"/>
                      <a:pt x="1451" y="325"/>
                    </a:cubicBezTo>
                    <a:cubicBezTo>
                      <a:pt x="1484" y="300"/>
                      <a:pt x="1493" y="250"/>
                      <a:pt x="1468" y="216"/>
                    </a:cubicBezTo>
                    <a:cubicBezTo>
                      <a:pt x="1451" y="199"/>
                      <a:pt x="1434" y="182"/>
                      <a:pt x="1417" y="165"/>
                    </a:cubicBezTo>
                    <a:cubicBezTo>
                      <a:pt x="1307" y="56"/>
                      <a:pt x="1162" y="1"/>
                      <a:pt x="1015"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grpSp>
          <p:nvGrpSpPr>
            <p:cNvPr id="69" name="Google Shape;1295;p65">
              <a:extLst>
                <a:ext uri="{FF2B5EF4-FFF2-40B4-BE49-F238E27FC236}">
                  <a16:creationId xmlns:a16="http://schemas.microsoft.com/office/drawing/2014/main" id="{6B178946-B4D3-4B48-C3F6-0C1CD7B69E7F}"/>
                </a:ext>
                <a:ext uri="{C183D7F6-B498-43B3-948B-1728B52AA6E4}">
                  <adec:decorative xmlns:adec="http://schemas.microsoft.com/office/drawing/2017/decorative" val="1"/>
                </a:ext>
              </a:extLst>
            </p:cNvPr>
            <p:cNvGrpSpPr/>
            <p:nvPr/>
          </p:nvGrpSpPr>
          <p:grpSpPr>
            <a:xfrm>
              <a:off x="3623349" y="3590981"/>
              <a:ext cx="188054" cy="178865"/>
              <a:chOff x="3343753" y="4936850"/>
              <a:chExt cx="60980" cy="58000"/>
            </a:xfrm>
            <a:solidFill>
              <a:schemeClr val="bg1">
                <a:lumMod val="50000"/>
                <a:lumOff val="50000"/>
              </a:schemeClr>
            </a:solidFill>
          </p:grpSpPr>
          <p:sp>
            <p:nvSpPr>
              <p:cNvPr id="70" name="Google Shape;1296;p65">
                <a:extLst>
                  <a:ext uri="{FF2B5EF4-FFF2-40B4-BE49-F238E27FC236}">
                    <a16:creationId xmlns:a16="http://schemas.microsoft.com/office/drawing/2014/main" id="{2FB1D405-B9F4-8230-7F74-F51064A1339A}"/>
                  </a:ext>
                </a:extLst>
              </p:cNvPr>
              <p:cNvSpPr/>
              <p:nvPr/>
            </p:nvSpPr>
            <p:spPr>
              <a:xfrm>
                <a:off x="3367383" y="4936850"/>
                <a:ext cx="37350" cy="38175"/>
              </a:xfrm>
              <a:custGeom>
                <a:avLst/>
                <a:gdLst/>
                <a:ahLst/>
                <a:cxnLst/>
                <a:rect l="l" t="t" r="r" b="b"/>
                <a:pathLst>
                  <a:path w="1494" h="1527" extrusionOk="0">
                    <a:moveTo>
                      <a:pt x="864" y="0"/>
                    </a:moveTo>
                    <a:cubicBezTo>
                      <a:pt x="717" y="0"/>
                      <a:pt x="570" y="55"/>
                      <a:pt x="456" y="164"/>
                    </a:cubicBezTo>
                    <a:lnTo>
                      <a:pt x="144" y="485"/>
                    </a:lnTo>
                    <a:cubicBezTo>
                      <a:pt x="110" y="519"/>
                      <a:pt x="110" y="569"/>
                      <a:pt x="144" y="595"/>
                    </a:cubicBezTo>
                    <a:cubicBezTo>
                      <a:pt x="157" y="611"/>
                      <a:pt x="176" y="620"/>
                      <a:pt x="196" y="620"/>
                    </a:cubicBezTo>
                    <a:cubicBezTo>
                      <a:pt x="216" y="620"/>
                      <a:pt x="237" y="611"/>
                      <a:pt x="254" y="595"/>
                    </a:cubicBezTo>
                    <a:lnTo>
                      <a:pt x="566" y="283"/>
                    </a:lnTo>
                    <a:cubicBezTo>
                      <a:pt x="646" y="202"/>
                      <a:pt x="753" y="162"/>
                      <a:pt x="861" y="162"/>
                    </a:cubicBezTo>
                    <a:cubicBezTo>
                      <a:pt x="968" y="162"/>
                      <a:pt x="1076" y="202"/>
                      <a:pt x="1156" y="283"/>
                    </a:cubicBezTo>
                    <a:cubicBezTo>
                      <a:pt x="1316" y="443"/>
                      <a:pt x="1316" y="704"/>
                      <a:pt x="1156" y="864"/>
                    </a:cubicBezTo>
                    <a:lnTo>
                      <a:pt x="777" y="1252"/>
                    </a:lnTo>
                    <a:cubicBezTo>
                      <a:pt x="692" y="1332"/>
                      <a:pt x="585" y="1373"/>
                      <a:pt x="478" y="1373"/>
                    </a:cubicBezTo>
                    <a:cubicBezTo>
                      <a:pt x="372" y="1373"/>
                      <a:pt x="266" y="1332"/>
                      <a:pt x="186" y="1252"/>
                    </a:cubicBezTo>
                    <a:cubicBezTo>
                      <a:pt x="178" y="1235"/>
                      <a:pt x="161" y="1227"/>
                      <a:pt x="152" y="1210"/>
                    </a:cubicBezTo>
                    <a:cubicBezTo>
                      <a:pt x="138" y="1191"/>
                      <a:pt x="116" y="1180"/>
                      <a:pt x="93" y="1180"/>
                    </a:cubicBezTo>
                    <a:cubicBezTo>
                      <a:pt x="76" y="1180"/>
                      <a:pt x="58" y="1187"/>
                      <a:pt x="43" y="1202"/>
                    </a:cubicBezTo>
                    <a:cubicBezTo>
                      <a:pt x="9" y="1227"/>
                      <a:pt x="1" y="1278"/>
                      <a:pt x="26" y="1311"/>
                    </a:cubicBezTo>
                    <a:cubicBezTo>
                      <a:pt x="43" y="1328"/>
                      <a:pt x="60" y="1345"/>
                      <a:pt x="77" y="1362"/>
                    </a:cubicBezTo>
                    <a:cubicBezTo>
                      <a:pt x="186" y="1472"/>
                      <a:pt x="332" y="1526"/>
                      <a:pt x="478" y="1526"/>
                    </a:cubicBezTo>
                    <a:cubicBezTo>
                      <a:pt x="625" y="1526"/>
                      <a:pt x="772" y="1472"/>
                      <a:pt x="886" y="1362"/>
                    </a:cubicBezTo>
                    <a:lnTo>
                      <a:pt x="1266" y="982"/>
                    </a:lnTo>
                    <a:cubicBezTo>
                      <a:pt x="1493" y="755"/>
                      <a:pt x="1493" y="392"/>
                      <a:pt x="1266" y="164"/>
                    </a:cubicBezTo>
                    <a:cubicBezTo>
                      <a:pt x="1156" y="55"/>
                      <a:pt x="1011" y="0"/>
                      <a:pt x="864"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71" name="Google Shape;1297;p65">
                <a:extLst>
                  <a:ext uri="{FF2B5EF4-FFF2-40B4-BE49-F238E27FC236}">
                    <a16:creationId xmlns:a16="http://schemas.microsoft.com/office/drawing/2014/main" id="{3D1913A5-A300-2CBE-6EB4-AC2E0939DE68}"/>
                  </a:ext>
                </a:extLst>
              </p:cNvPr>
              <p:cNvSpPr/>
              <p:nvPr/>
            </p:nvSpPr>
            <p:spPr>
              <a:xfrm>
                <a:off x="3343753" y="4956650"/>
                <a:ext cx="37325" cy="38200"/>
              </a:xfrm>
              <a:custGeom>
                <a:avLst/>
                <a:gdLst/>
                <a:ahLst/>
                <a:cxnLst/>
                <a:rect l="l" t="t" r="r" b="b"/>
                <a:pathLst>
                  <a:path w="1493" h="1528" extrusionOk="0">
                    <a:moveTo>
                      <a:pt x="1015" y="1"/>
                    </a:moveTo>
                    <a:cubicBezTo>
                      <a:pt x="869" y="1"/>
                      <a:pt x="721" y="56"/>
                      <a:pt x="607" y="165"/>
                    </a:cubicBezTo>
                    <a:lnTo>
                      <a:pt x="228" y="553"/>
                    </a:lnTo>
                    <a:cubicBezTo>
                      <a:pt x="0" y="772"/>
                      <a:pt x="0" y="1135"/>
                      <a:pt x="228" y="1363"/>
                    </a:cubicBezTo>
                    <a:cubicBezTo>
                      <a:pt x="338" y="1472"/>
                      <a:pt x="483" y="1527"/>
                      <a:pt x="630" y="1527"/>
                    </a:cubicBezTo>
                    <a:cubicBezTo>
                      <a:pt x="776" y="1527"/>
                      <a:pt x="924" y="1472"/>
                      <a:pt x="1037" y="1363"/>
                    </a:cubicBezTo>
                    <a:lnTo>
                      <a:pt x="1358" y="1042"/>
                    </a:lnTo>
                    <a:cubicBezTo>
                      <a:pt x="1383" y="1008"/>
                      <a:pt x="1383" y="966"/>
                      <a:pt x="1358" y="933"/>
                    </a:cubicBezTo>
                    <a:cubicBezTo>
                      <a:pt x="1341" y="916"/>
                      <a:pt x="1320" y="907"/>
                      <a:pt x="1299" y="907"/>
                    </a:cubicBezTo>
                    <a:cubicBezTo>
                      <a:pt x="1278" y="907"/>
                      <a:pt x="1257" y="916"/>
                      <a:pt x="1240" y="933"/>
                    </a:cubicBezTo>
                    <a:lnTo>
                      <a:pt x="928" y="1245"/>
                    </a:lnTo>
                    <a:cubicBezTo>
                      <a:pt x="848" y="1329"/>
                      <a:pt x="740" y="1371"/>
                      <a:pt x="633" y="1371"/>
                    </a:cubicBezTo>
                    <a:cubicBezTo>
                      <a:pt x="525" y="1371"/>
                      <a:pt x="418" y="1329"/>
                      <a:pt x="338" y="1245"/>
                    </a:cubicBezTo>
                    <a:cubicBezTo>
                      <a:pt x="177" y="1084"/>
                      <a:pt x="177" y="823"/>
                      <a:pt x="338" y="663"/>
                    </a:cubicBezTo>
                    <a:lnTo>
                      <a:pt x="725" y="275"/>
                    </a:lnTo>
                    <a:cubicBezTo>
                      <a:pt x="806" y="195"/>
                      <a:pt x="911" y="155"/>
                      <a:pt x="1016" y="155"/>
                    </a:cubicBezTo>
                    <a:cubicBezTo>
                      <a:pt x="1122" y="155"/>
                      <a:pt x="1227" y="195"/>
                      <a:pt x="1307" y="275"/>
                    </a:cubicBezTo>
                    <a:cubicBezTo>
                      <a:pt x="1324" y="292"/>
                      <a:pt x="1333" y="300"/>
                      <a:pt x="1341" y="317"/>
                    </a:cubicBezTo>
                    <a:cubicBezTo>
                      <a:pt x="1355" y="336"/>
                      <a:pt x="1377" y="347"/>
                      <a:pt x="1400" y="347"/>
                    </a:cubicBezTo>
                    <a:cubicBezTo>
                      <a:pt x="1418" y="347"/>
                      <a:pt x="1436" y="340"/>
                      <a:pt x="1451" y="325"/>
                    </a:cubicBezTo>
                    <a:cubicBezTo>
                      <a:pt x="1484" y="300"/>
                      <a:pt x="1493" y="250"/>
                      <a:pt x="1468" y="216"/>
                    </a:cubicBezTo>
                    <a:cubicBezTo>
                      <a:pt x="1451" y="199"/>
                      <a:pt x="1434" y="182"/>
                      <a:pt x="1417" y="165"/>
                    </a:cubicBezTo>
                    <a:cubicBezTo>
                      <a:pt x="1307" y="56"/>
                      <a:pt x="1162" y="1"/>
                      <a:pt x="1015"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grpSp>
          <p:nvGrpSpPr>
            <p:cNvPr id="72" name="Google Shape;1295;p65">
              <a:extLst>
                <a:ext uri="{FF2B5EF4-FFF2-40B4-BE49-F238E27FC236}">
                  <a16:creationId xmlns:a16="http://schemas.microsoft.com/office/drawing/2014/main" id="{34C5AD7C-FA06-B093-4FC2-AF56C88646D7}"/>
                </a:ext>
                <a:ext uri="{C183D7F6-B498-43B3-948B-1728B52AA6E4}">
                  <adec:decorative xmlns:adec="http://schemas.microsoft.com/office/drawing/2017/decorative" val="1"/>
                </a:ext>
              </a:extLst>
            </p:cNvPr>
            <p:cNvGrpSpPr/>
            <p:nvPr/>
          </p:nvGrpSpPr>
          <p:grpSpPr>
            <a:xfrm>
              <a:off x="4965626" y="4386486"/>
              <a:ext cx="187774" cy="178742"/>
              <a:chOff x="3372171" y="4939087"/>
              <a:chExt cx="60888" cy="57959"/>
            </a:xfrm>
            <a:solidFill>
              <a:schemeClr val="bg1">
                <a:lumMod val="50000"/>
                <a:lumOff val="50000"/>
              </a:schemeClr>
            </a:solidFill>
          </p:grpSpPr>
          <p:sp>
            <p:nvSpPr>
              <p:cNvPr id="73" name="Google Shape;1296;p65">
                <a:extLst>
                  <a:ext uri="{FF2B5EF4-FFF2-40B4-BE49-F238E27FC236}">
                    <a16:creationId xmlns:a16="http://schemas.microsoft.com/office/drawing/2014/main" id="{AA49866A-5300-F23D-7E47-7C61743053BC}"/>
                  </a:ext>
                </a:extLst>
              </p:cNvPr>
              <p:cNvSpPr/>
              <p:nvPr/>
            </p:nvSpPr>
            <p:spPr>
              <a:xfrm>
                <a:off x="3395709" y="4939087"/>
                <a:ext cx="37350" cy="38175"/>
              </a:xfrm>
              <a:custGeom>
                <a:avLst/>
                <a:gdLst/>
                <a:ahLst/>
                <a:cxnLst/>
                <a:rect l="l" t="t" r="r" b="b"/>
                <a:pathLst>
                  <a:path w="1494" h="1527" extrusionOk="0">
                    <a:moveTo>
                      <a:pt x="864" y="0"/>
                    </a:moveTo>
                    <a:cubicBezTo>
                      <a:pt x="717" y="0"/>
                      <a:pt x="570" y="55"/>
                      <a:pt x="456" y="164"/>
                    </a:cubicBezTo>
                    <a:lnTo>
                      <a:pt x="144" y="485"/>
                    </a:lnTo>
                    <a:cubicBezTo>
                      <a:pt x="110" y="519"/>
                      <a:pt x="110" y="569"/>
                      <a:pt x="144" y="595"/>
                    </a:cubicBezTo>
                    <a:cubicBezTo>
                      <a:pt x="157" y="611"/>
                      <a:pt x="176" y="620"/>
                      <a:pt x="196" y="620"/>
                    </a:cubicBezTo>
                    <a:cubicBezTo>
                      <a:pt x="216" y="620"/>
                      <a:pt x="237" y="611"/>
                      <a:pt x="254" y="595"/>
                    </a:cubicBezTo>
                    <a:lnTo>
                      <a:pt x="566" y="283"/>
                    </a:lnTo>
                    <a:cubicBezTo>
                      <a:pt x="646" y="202"/>
                      <a:pt x="753" y="162"/>
                      <a:pt x="861" y="162"/>
                    </a:cubicBezTo>
                    <a:cubicBezTo>
                      <a:pt x="968" y="162"/>
                      <a:pt x="1076" y="202"/>
                      <a:pt x="1156" y="283"/>
                    </a:cubicBezTo>
                    <a:cubicBezTo>
                      <a:pt x="1316" y="443"/>
                      <a:pt x="1316" y="704"/>
                      <a:pt x="1156" y="864"/>
                    </a:cubicBezTo>
                    <a:lnTo>
                      <a:pt x="777" y="1252"/>
                    </a:lnTo>
                    <a:cubicBezTo>
                      <a:pt x="692" y="1332"/>
                      <a:pt x="585" y="1373"/>
                      <a:pt x="478" y="1373"/>
                    </a:cubicBezTo>
                    <a:cubicBezTo>
                      <a:pt x="372" y="1373"/>
                      <a:pt x="266" y="1332"/>
                      <a:pt x="186" y="1252"/>
                    </a:cubicBezTo>
                    <a:cubicBezTo>
                      <a:pt x="178" y="1235"/>
                      <a:pt x="161" y="1227"/>
                      <a:pt x="152" y="1210"/>
                    </a:cubicBezTo>
                    <a:cubicBezTo>
                      <a:pt x="138" y="1191"/>
                      <a:pt x="116" y="1180"/>
                      <a:pt x="93" y="1180"/>
                    </a:cubicBezTo>
                    <a:cubicBezTo>
                      <a:pt x="76" y="1180"/>
                      <a:pt x="58" y="1187"/>
                      <a:pt x="43" y="1202"/>
                    </a:cubicBezTo>
                    <a:cubicBezTo>
                      <a:pt x="9" y="1227"/>
                      <a:pt x="1" y="1278"/>
                      <a:pt x="26" y="1311"/>
                    </a:cubicBezTo>
                    <a:cubicBezTo>
                      <a:pt x="43" y="1328"/>
                      <a:pt x="60" y="1345"/>
                      <a:pt x="77" y="1362"/>
                    </a:cubicBezTo>
                    <a:cubicBezTo>
                      <a:pt x="186" y="1472"/>
                      <a:pt x="332" y="1526"/>
                      <a:pt x="478" y="1526"/>
                    </a:cubicBezTo>
                    <a:cubicBezTo>
                      <a:pt x="625" y="1526"/>
                      <a:pt x="772" y="1472"/>
                      <a:pt x="886" y="1362"/>
                    </a:cubicBezTo>
                    <a:lnTo>
                      <a:pt x="1266" y="982"/>
                    </a:lnTo>
                    <a:cubicBezTo>
                      <a:pt x="1493" y="755"/>
                      <a:pt x="1493" y="392"/>
                      <a:pt x="1266" y="164"/>
                    </a:cubicBezTo>
                    <a:cubicBezTo>
                      <a:pt x="1156" y="55"/>
                      <a:pt x="1011" y="0"/>
                      <a:pt x="864"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74" name="Google Shape;1297;p65">
                <a:extLst>
                  <a:ext uri="{FF2B5EF4-FFF2-40B4-BE49-F238E27FC236}">
                    <a16:creationId xmlns:a16="http://schemas.microsoft.com/office/drawing/2014/main" id="{F0144FAF-1D0A-F25A-DED2-3278BA40F7D5}"/>
                  </a:ext>
                </a:extLst>
              </p:cNvPr>
              <p:cNvSpPr/>
              <p:nvPr/>
            </p:nvSpPr>
            <p:spPr>
              <a:xfrm>
                <a:off x="3372171" y="4958846"/>
                <a:ext cx="37325" cy="38200"/>
              </a:xfrm>
              <a:custGeom>
                <a:avLst/>
                <a:gdLst/>
                <a:ahLst/>
                <a:cxnLst/>
                <a:rect l="l" t="t" r="r" b="b"/>
                <a:pathLst>
                  <a:path w="1493" h="1528" extrusionOk="0">
                    <a:moveTo>
                      <a:pt x="1015" y="1"/>
                    </a:moveTo>
                    <a:cubicBezTo>
                      <a:pt x="869" y="1"/>
                      <a:pt x="721" y="56"/>
                      <a:pt x="607" y="165"/>
                    </a:cubicBezTo>
                    <a:lnTo>
                      <a:pt x="228" y="553"/>
                    </a:lnTo>
                    <a:cubicBezTo>
                      <a:pt x="0" y="772"/>
                      <a:pt x="0" y="1135"/>
                      <a:pt x="228" y="1363"/>
                    </a:cubicBezTo>
                    <a:cubicBezTo>
                      <a:pt x="338" y="1472"/>
                      <a:pt x="483" y="1527"/>
                      <a:pt x="630" y="1527"/>
                    </a:cubicBezTo>
                    <a:cubicBezTo>
                      <a:pt x="776" y="1527"/>
                      <a:pt x="924" y="1472"/>
                      <a:pt x="1037" y="1363"/>
                    </a:cubicBezTo>
                    <a:lnTo>
                      <a:pt x="1358" y="1042"/>
                    </a:lnTo>
                    <a:cubicBezTo>
                      <a:pt x="1383" y="1008"/>
                      <a:pt x="1383" y="966"/>
                      <a:pt x="1358" y="933"/>
                    </a:cubicBezTo>
                    <a:cubicBezTo>
                      <a:pt x="1341" y="916"/>
                      <a:pt x="1320" y="907"/>
                      <a:pt x="1299" y="907"/>
                    </a:cubicBezTo>
                    <a:cubicBezTo>
                      <a:pt x="1278" y="907"/>
                      <a:pt x="1257" y="916"/>
                      <a:pt x="1240" y="933"/>
                    </a:cubicBezTo>
                    <a:lnTo>
                      <a:pt x="928" y="1245"/>
                    </a:lnTo>
                    <a:cubicBezTo>
                      <a:pt x="848" y="1329"/>
                      <a:pt x="740" y="1371"/>
                      <a:pt x="633" y="1371"/>
                    </a:cubicBezTo>
                    <a:cubicBezTo>
                      <a:pt x="525" y="1371"/>
                      <a:pt x="418" y="1329"/>
                      <a:pt x="338" y="1245"/>
                    </a:cubicBezTo>
                    <a:cubicBezTo>
                      <a:pt x="177" y="1084"/>
                      <a:pt x="177" y="823"/>
                      <a:pt x="338" y="663"/>
                    </a:cubicBezTo>
                    <a:lnTo>
                      <a:pt x="725" y="275"/>
                    </a:lnTo>
                    <a:cubicBezTo>
                      <a:pt x="806" y="195"/>
                      <a:pt x="911" y="155"/>
                      <a:pt x="1016" y="155"/>
                    </a:cubicBezTo>
                    <a:cubicBezTo>
                      <a:pt x="1122" y="155"/>
                      <a:pt x="1227" y="195"/>
                      <a:pt x="1307" y="275"/>
                    </a:cubicBezTo>
                    <a:cubicBezTo>
                      <a:pt x="1324" y="292"/>
                      <a:pt x="1333" y="300"/>
                      <a:pt x="1341" y="317"/>
                    </a:cubicBezTo>
                    <a:cubicBezTo>
                      <a:pt x="1355" y="336"/>
                      <a:pt x="1377" y="347"/>
                      <a:pt x="1400" y="347"/>
                    </a:cubicBezTo>
                    <a:cubicBezTo>
                      <a:pt x="1418" y="347"/>
                      <a:pt x="1436" y="340"/>
                      <a:pt x="1451" y="325"/>
                    </a:cubicBezTo>
                    <a:cubicBezTo>
                      <a:pt x="1484" y="300"/>
                      <a:pt x="1493" y="250"/>
                      <a:pt x="1468" y="216"/>
                    </a:cubicBezTo>
                    <a:cubicBezTo>
                      <a:pt x="1451" y="199"/>
                      <a:pt x="1434" y="182"/>
                      <a:pt x="1417" y="165"/>
                    </a:cubicBezTo>
                    <a:cubicBezTo>
                      <a:pt x="1307" y="56"/>
                      <a:pt x="1162" y="1"/>
                      <a:pt x="1015"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grpSp>
          <p:nvGrpSpPr>
            <p:cNvPr id="75" name="Google Shape;1295;p65">
              <a:extLst>
                <a:ext uri="{FF2B5EF4-FFF2-40B4-BE49-F238E27FC236}">
                  <a16:creationId xmlns:a16="http://schemas.microsoft.com/office/drawing/2014/main" id="{86D7C126-B943-786C-4C68-7CF94BB9E065}"/>
                </a:ext>
                <a:ext uri="{C183D7F6-B498-43B3-948B-1728B52AA6E4}">
                  <adec:decorative xmlns:adec="http://schemas.microsoft.com/office/drawing/2017/decorative" val="1"/>
                </a:ext>
              </a:extLst>
            </p:cNvPr>
            <p:cNvGrpSpPr/>
            <p:nvPr/>
          </p:nvGrpSpPr>
          <p:grpSpPr>
            <a:xfrm>
              <a:off x="4728952" y="5194316"/>
              <a:ext cx="187890" cy="178849"/>
              <a:chOff x="3380652" y="4939208"/>
              <a:chExt cx="60926" cy="57995"/>
            </a:xfrm>
            <a:solidFill>
              <a:schemeClr val="bg1">
                <a:lumMod val="50000"/>
                <a:lumOff val="50000"/>
              </a:schemeClr>
            </a:solidFill>
          </p:grpSpPr>
          <p:sp>
            <p:nvSpPr>
              <p:cNvPr id="76" name="Google Shape;1296;p65">
                <a:extLst>
                  <a:ext uri="{FF2B5EF4-FFF2-40B4-BE49-F238E27FC236}">
                    <a16:creationId xmlns:a16="http://schemas.microsoft.com/office/drawing/2014/main" id="{A5FFF0DE-EC45-A2F4-9D6A-4CA8883D3E62}"/>
                  </a:ext>
                </a:extLst>
              </p:cNvPr>
              <p:cNvSpPr/>
              <p:nvPr/>
            </p:nvSpPr>
            <p:spPr>
              <a:xfrm>
                <a:off x="3404228" y="4939208"/>
                <a:ext cx="37350" cy="38175"/>
              </a:xfrm>
              <a:custGeom>
                <a:avLst/>
                <a:gdLst/>
                <a:ahLst/>
                <a:cxnLst/>
                <a:rect l="l" t="t" r="r" b="b"/>
                <a:pathLst>
                  <a:path w="1494" h="1527" extrusionOk="0">
                    <a:moveTo>
                      <a:pt x="864" y="0"/>
                    </a:moveTo>
                    <a:cubicBezTo>
                      <a:pt x="717" y="0"/>
                      <a:pt x="570" y="55"/>
                      <a:pt x="456" y="164"/>
                    </a:cubicBezTo>
                    <a:lnTo>
                      <a:pt x="144" y="485"/>
                    </a:lnTo>
                    <a:cubicBezTo>
                      <a:pt x="110" y="519"/>
                      <a:pt x="110" y="569"/>
                      <a:pt x="144" y="595"/>
                    </a:cubicBezTo>
                    <a:cubicBezTo>
                      <a:pt x="157" y="611"/>
                      <a:pt x="176" y="620"/>
                      <a:pt x="196" y="620"/>
                    </a:cubicBezTo>
                    <a:cubicBezTo>
                      <a:pt x="216" y="620"/>
                      <a:pt x="237" y="611"/>
                      <a:pt x="254" y="595"/>
                    </a:cubicBezTo>
                    <a:lnTo>
                      <a:pt x="566" y="283"/>
                    </a:lnTo>
                    <a:cubicBezTo>
                      <a:pt x="646" y="202"/>
                      <a:pt x="753" y="162"/>
                      <a:pt x="861" y="162"/>
                    </a:cubicBezTo>
                    <a:cubicBezTo>
                      <a:pt x="968" y="162"/>
                      <a:pt x="1076" y="202"/>
                      <a:pt x="1156" y="283"/>
                    </a:cubicBezTo>
                    <a:cubicBezTo>
                      <a:pt x="1316" y="443"/>
                      <a:pt x="1316" y="704"/>
                      <a:pt x="1156" y="864"/>
                    </a:cubicBezTo>
                    <a:lnTo>
                      <a:pt x="777" y="1252"/>
                    </a:lnTo>
                    <a:cubicBezTo>
                      <a:pt x="692" y="1332"/>
                      <a:pt x="585" y="1373"/>
                      <a:pt x="478" y="1373"/>
                    </a:cubicBezTo>
                    <a:cubicBezTo>
                      <a:pt x="372" y="1373"/>
                      <a:pt x="266" y="1332"/>
                      <a:pt x="186" y="1252"/>
                    </a:cubicBezTo>
                    <a:cubicBezTo>
                      <a:pt x="178" y="1235"/>
                      <a:pt x="161" y="1227"/>
                      <a:pt x="152" y="1210"/>
                    </a:cubicBezTo>
                    <a:cubicBezTo>
                      <a:pt x="138" y="1191"/>
                      <a:pt x="116" y="1180"/>
                      <a:pt x="93" y="1180"/>
                    </a:cubicBezTo>
                    <a:cubicBezTo>
                      <a:pt x="76" y="1180"/>
                      <a:pt x="58" y="1187"/>
                      <a:pt x="43" y="1202"/>
                    </a:cubicBezTo>
                    <a:cubicBezTo>
                      <a:pt x="9" y="1227"/>
                      <a:pt x="1" y="1278"/>
                      <a:pt x="26" y="1311"/>
                    </a:cubicBezTo>
                    <a:cubicBezTo>
                      <a:pt x="43" y="1328"/>
                      <a:pt x="60" y="1345"/>
                      <a:pt x="77" y="1362"/>
                    </a:cubicBezTo>
                    <a:cubicBezTo>
                      <a:pt x="186" y="1472"/>
                      <a:pt x="332" y="1526"/>
                      <a:pt x="478" y="1526"/>
                    </a:cubicBezTo>
                    <a:cubicBezTo>
                      <a:pt x="625" y="1526"/>
                      <a:pt x="772" y="1472"/>
                      <a:pt x="886" y="1362"/>
                    </a:cubicBezTo>
                    <a:lnTo>
                      <a:pt x="1266" y="982"/>
                    </a:lnTo>
                    <a:cubicBezTo>
                      <a:pt x="1493" y="755"/>
                      <a:pt x="1493" y="392"/>
                      <a:pt x="1266" y="164"/>
                    </a:cubicBezTo>
                    <a:cubicBezTo>
                      <a:pt x="1156" y="55"/>
                      <a:pt x="1011" y="0"/>
                      <a:pt x="864"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dirty="0">
                  <a:solidFill>
                    <a:srgbClr val="FFFFFF"/>
                  </a:solidFill>
                  <a:latin typeface="Mona Sans" pitchFamily="2" charset="77"/>
                  <a:cs typeface="Arial"/>
                  <a:sym typeface="Arial"/>
                </a:endParaRPr>
              </a:p>
            </p:txBody>
          </p:sp>
          <p:sp>
            <p:nvSpPr>
              <p:cNvPr id="77" name="Google Shape;1297;p65">
                <a:extLst>
                  <a:ext uri="{FF2B5EF4-FFF2-40B4-BE49-F238E27FC236}">
                    <a16:creationId xmlns:a16="http://schemas.microsoft.com/office/drawing/2014/main" id="{42F56B11-5E27-90D2-3F7F-A78DC6573B90}"/>
                  </a:ext>
                </a:extLst>
              </p:cNvPr>
              <p:cNvSpPr/>
              <p:nvPr/>
            </p:nvSpPr>
            <p:spPr>
              <a:xfrm>
                <a:off x="3380652" y="4959003"/>
                <a:ext cx="37325" cy="38200"/>
              </a:xfrm>
              <a:custGeom>
                <a:avLst/>
                <a:gdLst/>
                <a:ahLst/>
                <a:cxnLst/>
                <a:rect l="l" t="t" r="r" b="b"/>
                <a:pathLst>
                  <a:path w="1493" h="1528" extrusionOk="0">
                    <a:moveTo>
                      <a:pt x="1015" y="1"/>
                    </a:moveTo>
                    <a:cubicBezTo>
                      <a:pt x="869" y="1"/>
                      <a:pt x="721" y="56"/>
                      <a:pt x="607" y="165"/>
                    </a:cubicBezTo>
                    <a:lnTo>
                      <a:pt x="228" y="553"/>
                    </a:lnTo>
                    <a:cubicBezTo>
                      <a:pt x="0" y="772"/>
                      <a:pt x="0" y="1135"/>
                      <a:pt x="228" y="1363"/>
                    </a:cubicBezTo>
                    <a:cubicBezTo>
                      <a:pt x="338" y="1472"/>
                      <a:pt x="483" y="1527"/>
                      <a:pt x="630" y="1527"/>
                    </a:cubicBezTo>
                    <a:cubicBezTo>
                      <a:pt x="776" y="1527"/>
                      <a:pt x="924" y="1472"/>
                      <a:pt x="1037" y="1363"/>
                    </a:cubicBezTo>
                    <a:lnTo>
                      <a:pt x="1358" y="1042"/>
                    </a:lnTo>
                    <a:cubicBezTo>
                      <a:pt x="1383" y="1008"/>
                      <a:pt x="1383" y="966"/>
                      <a:pt x="1358" y="933"/>
                    </a:cubicBezTo>
                    <a:cubicBezTo>
                      <a:pt x="1341" y="916"/>
                      <a:pt x="1320" y="907"/>
                      <a:pt x="1299" y="907"/>
                    </a:cubicBezTo>
                    <a:cubicBezTo>
                      <a:pt x="1278" y="907"/>
                      <a:pt x="1257" y="916"/>
                      <a:pt x="1240" y="933"/>
                    </a:cubicBezTo>
                    <a:lnTo>
                      <a:pt x="928" y="1245"/>
                    </a:lnTo>
                    <a:cubicBezTo>
                      <a:pt x="848" y="1329"/>
                      <a:pt x="740" y="1371"/>
                      <a:pt x="633" y="1371"/>
                    </a:cubicBezTo>
                    <a:cubicBezTo>
                      <a:pt x="525" y="1371"/>
                      <a:pt x="418" y="1329"/>
                      <a:pt x="338" y="1245"/>
                    </a:cubicBezTo>
                    <a:cubicBezTo>
                      <a:pt x="177" y="1084"/>
                      <a:pt x="177" y="823"/>
                      <a:pt x="338" y="663"/>
                    </a:cubicBezTo>
                    <a:lnTo>
                      <a:pt x="725" y="275"/>
                    </a:lnTo>
                    <a:cubicBezTo>
                      <a:pt x="806" y="195"/>
                      <a:pt x="911" y="155"/>
                      <a:pt x="1016" y="155"/>
                    </a:cubicBezTo>
                    <a:cubicBezTo>
                      <a:pt x="1122" y="155"/>
                      <a:pt x="1227" y="195"/>
                      <a:pt x="1307" y="275"/>
                    </a:cubicBezTo>
                    <a:cubicBezTo>
                      <a:pt x="1324" y="292"/>
                      <a:pt x="1333" y="300"/>
                      <a:pt x="1341" y="317"/>
                    </a:cubicBezTo>
                    <a:cubicBezTo>
                      <a:pt x="1355" y="336"/>
                      <a:pt x="1377" y="347"/>
                      <a:pt x="1400" y="347"/>
                    </a:cubicBezTo>
                    <a:cubicBezTo>
                      <a:pt x="1418" y="347"/>
                      <a:pt x="1436" y="340"/>
                      <a:pt x="1451" y="325"/>
                    </a:cubicBezTo>
                    <a:cubicBezTo>
                      <a:pt x="1484" y="300"/>
                      <a:pt x="1493" y="250"/>
                      <a:pt x="1468" y="216"/>
                    </a:cubicBezTo>
                    <a:cubicBezTo>
                      <a:pt x="1451" y="199"/>
                      <a:pt x="1434" y="182"/>
                      <a:pt x="1417" y="165"/>
                    </a:cubicBezTo>
                    <a:cubicBezTo>
                      <a:pt x="1307" y="56"/>
                      <a:pt x="1162" y="1"/>
                      <a:pt x="1015"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78" name="Rectangle 77">
              <a:hlinkClick r:id="rId3"/>
              <a:extLst>
                <a:ext uri="{FF2B5EF4-FFF2-40B4-BE49-F238E27FC236}">
                  <a16:creationId xmlns:a16="http://schemas.microsoft.com/office/drawing/2014/main" id="{66A30BAC-3F67-C253-06F0-AF2DD56E934A}"/>
                </a:ext>
              </a:extLst>
            </p:cNvPr>
            <p:cNvSpPr/>
            <p:nvPr/>
          </p:nvSpPr>
          <p:spPr>
            <a:xfrm>
              <a:off x="672662" y="2775759"/>
              <a:ext cx="3248515" cy="178865"/>
            </a:xfrm>
            <a:prstGeom prst="rect">
              <a:avLst/>
            </a:prstGeom>
            <a:no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p:txBody>
        </p:sp>
      </p:grpSp>
      <p:grpSp>
        <p:nvGrpSpPr>
          <p:cNvPr id="157" name="Group 156">
            <a:extLst>
              <a:ext uri="{FF2B5EF4-FFF2-40B4-BE49-F238E27FC236}">
                <a16:creationId xmlns:a16="http://schemas.microsoft.com/office/drawing/2014/main" id="{133A885A-19AA-8141-72E8-9F92EEE1E0E4}"/>
              </a:ext>
            </a:extLst>
          </p:cNvPr>
          <p:cNvGrpSpPr/>
          <p:nvPr/>
        </p:nvGrpSpPr>
        <p:grpSpPr>
          <a:xfrm>
            <a:off x="6472108" y="2086590"/>
            <a:ext cx="5534199" cy="3948525"/>
            <a:chOff x="6408899" y="2360579"/>
            <a:chExt cx="5659412" cy="4037862"/>
          </a:xfrm>
        </p:grpSpPr>
        <p:grpSp>
          <p:nvGrpSpPr>
            <p:cNvPr id="65" name="Group 64">
              <a:extLst>
                <a:ext uri="{FF2B5EF4-FFF2-40B4-BE49-F238E27FC236}">
                  <a16:creationId xmlns:a16="http://schemas.microsoft.com/office/drawing/2014/main" id="{A604AB74-686D-07B1-2F52-C3663C725503}"/>
                </a:ext>
              </a:extLst>
            </p:cNvPr>
            <p:cNvGrpSpPr/>
            <p:nvPr/>
          </p:nvGrpSpPr>
          <p:grpSpPr>
            <a:xfrm>
              <a:off x="6408899" y="2360579"/>
              <a:ext cx="5659412" cy="4037862"/>
              <a:chOff x="6254596" y="1770844"/>
              <a:chExt cx="5659412" cy="4037862"/>
            </a:xfrm>
          </p:grpSpPr>
          <p:grpSp>
            <p:nvGrpSpPr>
              <p:cNvPr id="44" name="Group 43">
                <a:extLst>
                  <a:ext uri="{FF2B5EF4-FFF2-40B4-BE49-F238E27FC236}">
                    <a16:creationId xmlns:a16="http://schemas.microsoft.com/office/drawing/2014/main" id="{6B4B9DB9-42E6-C85D-1B20-F14EF4F9E6C0}"/>
                  </a:ext>
                </a:extLst>
              </p:cNvPr>
              <p:cNvGrpSpPr/>
              <p:nvPr/>
            </p:nvGrpSpPr>
            <p:grpSpPr>
              <a:xfrm>
                <a:off x="6254596" y="1770844"/>
                <a:ext cx="5483004" cy="4037862"/>
                <a:chOff x="5502780" y="1486437"/>
                <a:chExt cx="6079354" cy="4477034"/>
              </a:xfrm>
            </p:grpSpPr>
            <p:sp>
              <p:nvSpPr>
                <p:cNvPr id="27" name="TextBox 26">
                  <a:extLst>
                    <a:ext uri="{FF2B5EF4-FFF2-40B4-BE49-F238E27FC236}">
                      <a16:creationId xmlns:a16="http://schemas.microsoft.com/office/drawing/2014/main" id="{288FEA89-DA2C-50D1-42A5-39E3E18EB27E}"/>
                    </a:ext>
                  </a:extLst>
                </p:cNvPr>
                <p:cNvSpPr txBox="1"/>
                <p:nvPr/>
              </p:nvSpPr>
              <p:spPr>
                <a:xfrm>
                  <a:off x="8379968" y="5553969"/>
                  <a:ext cx="766394" cy="409502"/>
                </a:xfrm>
                <a:prstGeom prst="rect">
                  <a:avLst/>
                </a:prstGeom>
                <a:noFill/>
              </p:spPr>
              <p:txBody>
                <a:bodyPr wrap="none" rtlCol="0">
                  <a:spAutoFit/>
                </a:bodyPr>
                <a:lstStyle/>
                <a:p>
                  <a:r>
                    <a:rPr lang="en-US" sz="1800">
                      <a:solidFill>
                        <a:schemeClr val="bg1">
                          <a:lumMod val="50000"/>
                          <a:lumOff val="50000"/>
                        </a:schemeClr>
                      </a:solidFill>
                      <a:latin typeface="Consolas" panose="020B0609020204030204" pitchFamily="49" charset="0"/>
                      <a:cs typeface="Consolas" panose="020B0609020204030204" pitchFamily="49" charset="0"/>
                    </a:rPr>
                    <a:t>TIME</a:t>
                  </a:r>
                </a:p>
              </p:txBody>
            </p:sp>
            <p:grpSp>
              <p:nvGrpSpPr>
                <p:cNvPr id="43" name="Group 42">
                  <a:extLst>
                    <a:ext uri="{FF2B5EF4-FFF2-40B4-BE49-F238E27FC236}">
                      <a16:creationId xmlns:a16="http://schemas.microsoft.com/office/drawing/2014/main" id="{2D7FC838-5941-8A39-4FE7-57E477E80C3E}"/>
                    </a:ext>
                  </a:extLst>
                </p:cNvPr>
                <p:cNvGrpSpPr/>
                <p:nvPr/>
              </p:nvGrpSpPr>
              <p:grpSpPr>
                <a:xfrm>
                  <a:off x="5502780" y="1486437"/>
                  <a:ext cx="6079354" cy="4038020"/>
                  <a:chOff x="5502780" y="1486437"/>
                  <a:chExt cx="6079354" cy="4038020"/>
                </a:xfrm>
              </p:grpSpPr>
              <p:grpSp>
                <p:nvGrpSpPr>
                  <p:cNvPr id="26" name="Group 25">
                    <a:extLst>
                      <a:ext uri="{FF2B5EF4-FFF2-40B4-BE49-F238E27FC236}">
                        <a16:creationId xmlns:a16="http://schemas.microsoft.com/office/drawing/2014/main" id="{A30F81C5-A2DE-C088-A584-0B11AA285B5A}"/>
                      </a:ext>
                    </a:extLst>
                  </p:cNvPr>
                  <p:cNvGrpSpPr/>
                  <p:nvPr/>
                </p:nvGrpSpPr>
                <p:grpSpPr>
                  <a:xfrm>
                    <a:off x="5898469" y="1486437"/>
                    <a:ext cx="5683665" cy="4038020"/>
                    <a:chOff x="5173369" y="1734631"/>
                    <a:chExt cx="5683665" cy="4038020"/>
                  </a:xfrm>
                </p:grpSpPr>
                <p:pic>
                  <p:nvPicPr>
                    <p:cNvPr id="10" name="Picture 9" descr="A graph with a green line&#10;&#10;AI-generated content may be incorrect.">
                      <a:extLst>
                        <a:ext uri="{FF2B5EF4-FFF2-40B4-BE49-F238E27FC236}">
                          <a16:creationId xmlns:a16="http://schemas.microsoft.com/office/drawing/2014/main" id="{69564A7F-2F22-1B58-0FCF-FEF36E942A44}"/>
                        </a:ext>
                      </a:extLst>
                    </p:cNvPr>
                    <p:cNvPicPr>
                      <a:picLocks noChangeAspect="1"/>
                    </p:cNvPicPr>
                    <p:nvPr/>
                  </p:nvPicPr>
                  <p:blipFill>
                    <a:blip r:embed="rId4"/>
                    <a:srcRect l="21814" r="10951" b="26436"/>
                    <a:stretch>
                      <a:fillRect/>
                    </a:stretch>
                  </p:blipFill>
                  <p:spPr>
                    <a:xfrm>
                      <a:off x="5334645" y="1901915"/>
                      <a:ext cx="5522389" cy="3661732"/>
                    </a:xfrm>
                    <a:prstGeom prst="rect">
                      <a:avLst/>
                    </a:prstGeom>
                  </p:spPr>
                </p:pic>
                <p:grpSp>
                  <p:nvGrpSpPr>
                    <p:cNvPr id="25" name="Group 24">
                      <a:extLst>
                        <a:ext uri="{FF2B5EF4-FFF2-40B4-BE49-F238E27FC236}">
                          <a16:creationId xmlns:a16="http://schemas.microsoft.com/office/drawing/2014/main" id="{8B97A9CC-E327-B1B0-51A2-4DD33960552D}"/>
                        </a:ext>
                      </a:extLst>
                    </p:cNvPr>
                    <p:cNvGrpSpPr/>
                    <p:nvPr/>
                  </p:nvGrpSpPr>
                  <p:grpSpPr>
                    <a:xfrm>
                      <a:off x="5173369" y="1734631"/>
                      <a:ext cx="5683664" cy="4038020"/>
                      <a:chOff x="5173369" y="1734631"/>
                      <a:chExt cx="5683664" cy="4038020"/>
                    </a:xfrm>
                  </p:grpSpPr>
                  <p:cxnSp>
                    <p:nvCxnSpPr>
                      <p:cNvPr id="12" name="Straight Arrow Connector 11">
                        <a:extLst>
                          <a:ext uri="{FF2B5EF4-FFF2-40B4-BE49-F238E27FC236}">
                            <a16:creationId xmlns:a16="http://schemas.microsoft.com/office/drawing/2014/main" id="{B2147ED0-2FAA-05A4-6B22-A3AAB32BE035}"/>
                          </a:ext>
                        </a:extLst>
                      </p:cNvPr>
                      <p:cNvCxnSpPr>
                        <a:cxnSpLocks/>
                      </p:cNvCxnSpPr>
                      <p:nvPr/>
                    </p:nvCxnSpPr>
                    <p:spPr>
                      <a:xfrm flipH="1" flipV="1">
                        <a:off x="5187179" y="1734631"/>
                        <a:ext cx="16839" cy="4038020"/>
                      </a:xfrm>
                      <a:prstGeom prst="straightConnector1">
                        <a:avLst/>
                      </a:prstGeom>
                      <a:ln w="38100">
                        <a:solidFill>
                          <a:schemeClr val="bg1">
                            <a:lumMod val="65000"/>
                            <a:lumOff val="35000"/>
                          </a:schemeClr>
                        </a:solidFill>
                        <a:headEnd w="med" len="sm"/>
                        <a:tailEnd type="arrow" w="sm" len="sm"/>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96A132A-F246-528A-9963-7F8B843E754F}"/>
                          </a:ext>
                        </a:extLst>
                      </p:cNvPr>
                      <p:cNvCxnSpPr>
                        <a:cxnSpLocks/>
                      </p:cNvCxnSpPr>
                      <p:nvPr/>
                    </p:nvCxnSpPr>
                    <p:spPr>
                      <a:xfrm>
                        <a:off x="5173369" y="5752219"/>
                        <a:ext cx="5683664" cy="0"/>
                      </a:xfrm>
                      <a:prstGeom prst="straightConnector1">
                        <a:avLst/>
                      </a:prstGeom>
                      <a:ln w="38100">
                        <a:solidFill>
                          <a:schemeClr val="bg1">
                            <a:lumMod val="65000"/>
                            <a:lumOff val="35000"/>
                          </a:schemeClr>
                        </a:solidFill>
                        <a:tailEnd type="arrow" w="sm" len="sm"/>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57F20903-9B24-B555-3868-94BCDFA93754}"/>
                          </a:ext>
                        </a:extLst>
                      </p:cNvPr>
                      <p:cNvGrpSpPr/>
                      <p:nvPr/>
                    </p:nvGrpSpPr>
                    <p:grpSpPr>
                      <a:xfrm>
                        <a:off x="7194618" y="3843774"/>
                        <a:ext cx="523698" cy="437142"/>
                        <a:chOff x="7602513" y="3346299"/>
                        <a:chExt cx="523698" cy="437142"/>
                      </a:xfrm>
                    </p:grpSpPr>
                    <p:sp>
                      <p:nvSpPr>
                        <p:cNvPr id="34" name="Google Shape;1694;p69">
                          <a:extLst>
                            <a:ext uri="{FF2B5EF4-FFF2-40B4-BE49-F238E27FC236}">
                              <a16:creationId xmlns:a16="http://schemas.microsoft.com/office/drawing/2014/main" id="{EFDA4172-8D85-9F04-8545-9527C3D37B93}"/>
                            </a:ext>
                          </a:extLst>
                        </p:cNvPr>
                        <p:cNvSpPr/>
                        <p:nvPr/>
                      </p:nvSpPr>
                      <p:spPr>
                        <a:xfrm>
                          <a:off x="7602513" y="3346299"/>
                          <a:ext cx="523698" cy="437142"/>
                        </a:xfrm>
                        <a:custGeom>
                          <a:avLst/>
                          <a:gdLst/>
                          <a:ahLst/>
                          <a:cxnLst/>
                          <a:rect l="l" t="t" r="r" b="b"/>
                          <a:pathLst>
                            <a:path w="249137" h="207960" extrusionOk="0">
                              <a:moveTo>
                                <a:pt x="248256" y="155809"/>
                              </a:moveTo>
                              <a:cubicBezTo>
                                <a:pt x="239350" y="171352"/>
                                <a:pt x="187470" y="207959"/>
                                <a:pt x="124585" y="207959"/>
                              </a:cubicBezTo>
                              <a:cubicBezTo>
                                <a:pt x="61666" y="207959"/>
                                <a:pt x="9787" y="171352"/>
                                <a:pt x="880" y="155809"/>
                              </a:cubicBezTo>
                              <a:cubicBezTo>
                                <a:pt x="203" y="154691"/>
                                <a:pt x="0" y="153404"/>
                                <a:pt x="0" y="152084"/>
                              </a:cubicBezTo>
                              <a:lnTo>
                                <a:pt x="0" y="124451"/>
                              </a:lnTo>
                              <a:cubicBezTo>
                                <a:pt x="0" y="123333"/>
                                <a:pt x="169" y="122182"/>
                                <a:pt x="610" y="121132"/>
                              </a:cubicBezTo>
                              <a:cubicBezTo>
                                <a:pt x="4470" y="111413"/>
                                <a:pt x="14595" y="97326"/>
                                <a:pt x="27633" y="93567"/>
                              </a:cubicBezTo>
                              <a:cubicBezTo>
                                <a:pt x="29360" y="89097"/>
                                <a:pt x="31934" y="82629"/>
                                <a:pt x="34338" y="77820"/>
                              </a:cubicBezTo>
                              <a:cubicBezTo>
                                <a:pt x="33932" y="74163"/>
                                <a:pt x="33796" y="70370"/>
                                <a:pt x="33796" y="66543"/>
                              </a:cubicBezTo>
                              <a:cubicBezTo>
                                <a:pt x="33796" y="52727"/>
                                <a:pt x="36708" y="40637"/>
                                <a:pt x="45513" y="31596"/>
                              </a:cubicBezTo>
                              <a:cubicBezTo>
                                <a:pt x="49644" y="27397"/>
                                <a:pt x="54758" y="24146"/>
                                <a:pt x="60820" y="21741"/>
                              </a:cubicBezTo>
                              <a:cubicBezTo>
                                <a:pt x="75347" y="9923"/>
                                <a:pt x="96004" y="1"/>
                                <a:pt x="124348" y="1"/>
                              </a:cubicBezTo>
                              <a:cubicBezTo>
                                <a:pt x="152692" y="1"/>
                                <a:pt x="173789" y="9923"/>
                                <a:pt x="188317" y="21741"/>
                              </a:cubicBezTo>
                              <a:cubicBezTo>
                                <a:pt x="194379" y="24146"/>
                                <a:pt x="199492" y="27397"/>
                                <a:pt x="203624" y="31596"/>
                              </a:cubicBezTo>
                              <a:cubicBezTo>
                                <a:pt x="212428" y="40637"/>
                                <a:pt x="215374" y="52727"/>
                                <a:pt x="215374" y="66543"/>
                              </a:cubicBezTo>
                              <a:cubicBezTo>
                                <a:pt x="215374" y="70370"/>
                                <a:pt x="215205" y="74163"/>
                                <a:pt x="214833" y="77820"/>
                              </a:cubicBezTo>
                              <a:cubicBezTo>
                                <a:pt x="217203" y="82629"/>
                                <a:pt x="219777" y="89097"/>
                                <a:pt x="221504" y="93567"/>
                              </a:cubicBezTo>
                              <a:cubicBezTo>
                                <a:pt x="234575" y="97326"/>
                                <a:pt x="244667" y="111413"/>
                                <a:pt x="248527" y="121132"/>
                              </a:cubicBezTo>
                              <a:cubicBezTo>
                                <a:pt x="248967" y="122182"/>
                                <a:pt x="249137" y="123333"/>
                                <a:pt x="249137" y="124451"/>
                              </a:cubicBezTo>
                              <a:lnTo>
                                <a:pt x="249137" y="152084"/>
                              </a:lnTo>
                              <a:cubicBezTo>
                                <a:pt x="249137" y="153404"/>
                                <a:pt x="248933" y="154691"/>
                                <a:pt x="248256" y="155809"/>
                              </a:cubicBezTo>
                              <a:close/>
                              <a:moveTo>
                                <a:pt x="133017" y="63191"/>
                              </a:moveTo>
                              <a:cubicBezTo>
                                <a:pt x="132577" y="59770"/>
                                <a:pt x="132374" y="56689"/>
                                <a:pt x="132340" y="53912"/>
                              </a:cubicBezTo>
                              <a:lnTo>
                                <a:pt x="132340" y="53709"/>
                              </a:lnTo>
                              <a:cubicBezTo>
                                <a:pt x="132374" y="45717"/>
                                <a:pt x="134101" y="40536"/>
                                <a:pt x="136912" y="37353"/>
                              </a:cubicBezTo>
                              <a:cubicBezTo>
                                <a:pt x="140434" y="33289"/>
                                <a:pt x="147748" y="30173"/>
                                <a:pt x="163190" y="31867"/>
                              </a:cubicBezTo>
                              <a:cubicBezTo>
                                <a:pt x="178801" y="33526"/>
                                <a:pt x="187538" y="37420"/>
                                <a:pt x="192482" y="42466"/>
                              </a:cubicBezTo>
                              <a:cubicBezTo>
                                <a:pt x="197291" y="47376"/>
                                <a:pt x="199797" y="54725"/>
                                <a:pt x="199797" y="66543"/>
                              </a:cubicBezTo>
                              <a:cubicBezTo>
                                <a:pt x="199797" y="79107"/>
                                <a:pt x="198002" y="86523"/>
                                <a:pt x="194006" y="91061"/>
                              </a:cubicBezTo>
                              <a:cubicBezTo>
                                <a:pt x="190213" y="95328"/>
                                <a:pt x="182763" y="98849"/>
                                <a:pt x="166441" y="98849"/>
                              </a:cubicBezTo>
                              <a:cubicBezTo>
                                <a:pt x="153878" y="98849"/>
                                <a:pt x="146698" y="94752"/>
                                <a:pt x="142127" y="89097"/>
                              </a:cubicBezTo>
                              <a:cubicBezTo>
                                <a:pt x="137183" y="83035"/>
                                <a:pt x="134406" y="74163"/>
                                <a:pt x="133017" y="63191"/>
                              </a:cubicBezTo>
                              <a:close/>
                              <a:moveTo>
                                <a:pt x="116119" y="63191"/>
                              </a:moveTo>
                              <a:cubicBezTo>
                                <a:pt x="116560" y="59770"/>
                                <a:pt x="116797" y="56689"/>
                                <a:pt x="116797" y="53912"/>
                              </a:cubicBezTo>
                              <a:lnTo>
                                <a:pt x="116797" y="53709"/>
                              </a:lnTo>
                              <a:cubicBezTo>
                                <a:pt x="116763" y="45717"/>
                                <a:pt x="115036" y="40536"/>
                                <a:pt x="112259" y="37353"/>
                              </a:cubicBezTo>
                              <a:cubicBezTo>
                                <a:pt x="108703" y="33289"/>
                                <a:pt x="101388" y="30173"/>
                                <a:pt x="85980" y="31867"/>
                              </a:cubicBezTo>
                              <a:cubicBezTo>
                                <a:pt x="70335" y="33526"/>
                                <a:pt x="61598" y="37420"/>
                                <a:pt x="56654" y="42466"/>
                              </a:cubicBezTo>
                              <a:cubicBezTo>
                                <a:pt x="51879" y="47376"/>
                                <a:pt x="49340" y="54725"/>
                                <a:pt x="49340" y="66543"/>
                              </a:cubicBezTo>
                              <a:cubicBezTo>
                                <a:pt x="49340" y="79107"/>
                                <a:pt x="51168" y="86523"/>
                                <a:pt x="55130" y="91061"/>
                              </a:cubicBezTo>
                              <a:cubicBezTo>
                                <a:pt x="58923" y="95328"/>
                                <a:pt x="66373" y="98849"/>
                                <a:pt x="82696" y="98849"/>
                              </a:cubicBezTo>
                              <a:cubicBezTo>
                                <a:pt x="95259" y="98849"/>
                                <a:pt x="102438" y="94752"/>
                                <a:pt x="107010" y="89097"/>
                              </a:cubicBezTo>
                              <a:cubicBezTo>
                                <a:pt x="111954" y="83035"/>
                                <a:pt x="114731" y="74163"/>
                                <a:pt x="116119" y="63191"/>
                              </a:cubicBezTo>
                              <a:close/>
                              <a:moveTo>
                                <a:pt x="126346" y="93634"/>
                              </a:moveTo>
                              <a:cubicBezTo>
                                <a:pt x="126956" y="93634"/>
                                <a:pt x="125770" y="93634"/>
                                <a:pt x="126346" y="93634"/>
                              </a:cubicBezTo>
                              <a:cubicBezTo>
                                <a:pt x="125770" y="93634"/>
                                <a:pt x="123366" y="93634"/>
                                <a:pt x="122790" y="93634"/>
                              </a:cubicBezTo>
                              <a:cubicBezTo>
                                <a:pt x="121673" y="95497"/>
                                <a:pt x="120454" y="97258"/>
                                <a:pt x="119099" y="98917"/>
                              </a:cubicBezTo>
                              <a:cubicBezTo>
                                <a:pt x="111107" y="108738"/>
                                <a:pt x="99187" y="114393"/>
                                <a:pt x="82696" y="114393"/>
                              </a:cubicBezTo>
                              <a:cubicBezTo>
                                <a:pt x="64815" y="114393"/>
                                <a:pt x="51676" y="110668"/>
                                <a:pt x="43447" y="101355"/>
                              </a:cubicBezTo>
                              <a:cubicBezTo>
                                <a:pt x="43007" y="100814"/>
                                <a:pt x="42567" y="100272"/>
                                <a:pt x="42567" y="100272"/>
                              </a:cubicBezTo>
                              <a:lnTo>
                                <a:pt x="41551" y="101355"/>
                              </a:lnTo>
                              <a:lnTo>
                                <a:pt x="41551" y="169659"/>
                              </a:lnTo>
                              <a:cubicBezTo>
                                <a:pt x="56451" y="177752"/>
                                <a:pt x="88419" y="192280"/>
                                <a:pt x="124585" y="192280"/>
                              </a:cubicBezTo>
                              <a:cubicBezTo>
                                <a:pt x="160752" y="192280"/>
                                <a:pt x="192686" y="177752"/>
                                <a:pt x="207586" y="169659"/>
                              </a:cubicBezTo>
                              <a:lnTo>
                                <a:pt x="207586" y="101355"/>
                              </a:lnTo>
                              <a:lnTo>
                                <a:pt x="206570" y="100272"/>
                              </a:lnTo>
                              <a:cubicBezTo>
                                <a:pt x="206570" y="100272"/>
                                <a:pt x="206231" y="100712"/>
                                <a:pt x="205689" y="101355"/>
                              </a:cubicBezTo>
                              <a:cubicBezTo>
                                <a:pt x="197460" y="110668"/>
                                <a:pt x="184321" y="114393"/>
                                <a:pt x="166441" y="114393"/>
                              </a:cubicBezTo>
                              <a:cubicBezTo>
                                <a:pt x="149949" y="114393"/>
                                <a:pt x="138029" y="108738"/>
                                <a:pt x="130037" y="98917"/>
                              </a:cubicBezTo>
                              <a:cubicBezTo>
                                <a:pt x="128683" y="97258"/>
                                <a:pt x="127464" y="95497"/>
                                <a:pt x="126346" y="93634"/>
                              </a:cubicBezTo>
                              <a:close/>
                            </a:path>
                          </a:pathLst>
                        </a:custGeom>
                        <a:solidFill>
                          <a:srgbClr val="FFFFFF"/>
                        </a:solidFill>
                        <a:ln>
                          <a:noFill/>
                        </a:ln>
                      </p:spPr>
                      <p:txBody>
                        <a:bodyPr spcFirstLastPara="1" wrap="square" lIns="121900" tIns="121900" rIns="121900" bIns="121900" anchor="ctr" anchorCtr="0">
                          <a:noAutofit/>
                        </a:bodyPr>
                        <a:lstStyle/>
                        <a:p>
                          <a:endParaRPr sz="2399">
                            <a:latin typeface="Mona Sans" pitchFamily="2" charset="77"/>
                          </a:endParaRPr>
                        </a:p>
                      </p:txBody>
                    </p:sp>
                    <p:sp>
                      <p:nvSpPr>
                        <p:cNvPr id="35" name="Google Shape;1695;p69">
                          <a:extLst>
                            <a:ext uri="{FF2B5EF4-FFF2-40B4-BE49-F238E27FC236}">
                              <a16:creationId xmlns:a16="http://schemas.microsoft.com/office/drawing/2014/main" id="{46BF1F0D-71F0-0837-9A6E-8D0310C94D69}"/>
                            </a:ext>
                          </a:extLst>
                        </p:cNvPr>
                        <p:cNvSpPr/>
                        <p:nvPr/>
                      </p:nvSpPr>
                      <p:spPr>
                        <a:xfrm>
                          <a:off x="7793499" y="3607260"/>
                          <a:ext cx="38156" cy="84570"/>
                        </a:xfrm>
                        <a:custGeom>
                          <a:avLst/>
                          <a:gdLst/>
                          <a:ahLst/>
                          <a:cxnLst/>
                          <a:rect l="l" t="t" r="r" b="b"/>
                          <a:pathLst>
                            <a:path w="18152" h="40232" extrusionOk="0">
                              <a:moveTo>
                                <a:pt x="9076" y="1"/>
                              </a:moveTo>
                              <a:cubicBezTo>
                                <a:pt x="14088" y="1"/>
                                <a:pt x="18152" y="4064"/>
                                <a:pt x="18152" y="9076"/>
                              </a:cubicBezTo>
                              <a:lnTo>
                                <a:pt x="18152" y="31156"/>
                              </a:lnTo>
                              <a:cubicBezTo>
                                <a:pt x="18152" y="36167"/>
                                <a:pt x="14088" y="40231"/>
                                <a:pt x="9076" y="40231"/>
                              </a:cubicBezTo>
                              <a:cubicBezTo>
                                <a:pt x="4064" y="40231"/>
                                <a:pt x="1" y="36167"/>
                                <a:pt x="1" y="31156"/>
                              </a:cubicBezTo>
                              <a:lnTo>
                                <a:pt x="1" y="9076"/>
                              </a:lnTo>
                              <a:cubicBezTo>
                                <a:pt x="1" y="4064"/>
                                <a:pt x="4064" y="1"/>
                                <a:pt x="9076" y="1"/>
                              </a:cubicBezTo>
                              <a:close/>
                            </a:path>
                          </a:pathLst>
                        </a:custGeom>
                        <a:solidFill>
                          <a:srgbClr val="FFFFFF"/>
                        </a:solidFill>
                        <a:ln>
                          <a:noFill/>
                        </a:ln>
                      </p:spPr>
                      <p:txBody>
                        <a:bodyPr spcFirstLastPara="1" wrap="square" lIns="121900" tIns="121900" rIns="121900" bIns="121900" anchor="ctr" anchorCtr="0">
                          <a:noAutofit/>
                        </a:bodyPr>
                        <a:lstStyle/>
                        <a:p>
                          <a:endParaRPr sz="2399">
                            <a:latin typeface="Mona Sans" pitchFamily="2" charset="77"/>
                          </a:endParaRPr>
                        </a:p>
                      </p:txBody>
                    </p:sp>
                    <p:sp>
                      <p:nvSpPr>
                        <p:cNvPr id="36" name="Google Shape;1696;p69">
                          <a:extLst>
                            <a:ext uri="{FF2B5EF4-FFF2-40B4-BE49-F238E27FC236}">
                              <a16:creationId xmlns:a16="http://schemas.microsoft.com/office/drawing/2014/main" id="{24BCF419-FE5E-34E7-E673-E2DF7E1F7D8A}"/>
                            </a:ext>
                          </a:extLst>
                        </p:cNvPr>
                        <p:cNvSpPr/>
                        <p:nvPr/>
                      </p:nvSpPr>
                      <p:spPr>
                        <a:xfrm>
                          <a:off x="7897144" y="3607261"/>
                          <a:ext cx="38156" cy="84570"/>
                        </a:xfrm>
                        <a:custGeom>
                          <a:avLst/>
                          <a:gdLst/>
                          <a:ahLst/>
                          <a:cxnLst/>
                          <a:rect l="l" t="t" r="r" b="b"/>
                          <a:pathLst>
                            <a:path w="18152" h="40232" extrusionOk="0">
                              <a:moveTo>
                                <a:pt x="9076" y="1"/>
                              </a:moveTo>
                              <a:cubicBezTo>
                                <a:pt x="14088" y="1"/>
                                <a:pt x="18152" y="4064"/>
                                <a:pt x="18152" y="9076"/>
                              </a:cubicBezTo>
                              <a:lnTo>
                                <a:pt x="18152" y="31156"/>
                              </a:lnTo>
                              <a:cubicBezTo>
                                <a:pt x="18152" y="36167"/>
                                <a:pt x="14088" y="40231"/>
                                <a:pt x="9076" y="40231"/>
                              </a:cubicBezTo>
                              <a:cubicBezTo>
                                <a:pt x="4064" y="40231"/>
                                <a:pt x="1" y="36167"/>
                                <a:pt x="1" y="31156"/>
                              </a:cubicBezTo>
                              <a:lnTo>
                                <a:pt x="1" y="9076"/>
                              </a:lnTo>
                              <a:cubicBezTo>
                                <a:pt x="1" y="4064"/>
                                <a:pt x="4064" y="1"/>
                                <a:pt x="9076" y="1"/>
                              </a:cubicBezTo>
                              <a:close/>
                            </a:path>
                          </a:pathLst>
                        </a:custGeom>
                        <a:solidFill>
                          <a:srgbClr val="FFFFFF"/>
                        </a:solidFill>
                        <a:ln>
                          <a:noFill/>
                        </a:ln>
                      </p:spPr>
                      <p:txBody>
                        <a:bodyPr spcFirstLastPara="1" wrap="square" lIns="121900" tIns="121900" rIns="121900" bIns="121900" anchor="ctr" anchorCtr="0">
                          <a:noAutofit/>
                        </a:bodyPr>
                        <a:lstStyle/>
                        <a:p>
                          <a:endParaRPr sz="2399">
                            <a:latin typeface="Mona Sans" pitchFamily="2" charset="77"/>
                          </a:endParaRPr>
                        </a:p>
                      </p:txBody>
                    </p:sp>
                  </p:grpSp>
                  <p:pic>
                    <p:nvPicPr>
                      <p:cNvPr id="2" name="Picture 1">
                        <a:extLst>
                          <a:ext uri="{FF2B5EF4-FFF2-40B4-BE49-F238E27FC236}">
                            <a16:creationId xmlns:a16="http://schemas.microsoft.com/office/drawing/2014/main" id="{35E29297-6C30-CFEA-71A3-5DFE4F29BAAB}"/>
                          </a:ext>
                        </a:extLst>
                      </p:cNvPr>
                      <p:cNvPicPr>
                        <a:picLocks noChangeAspect="1"/>
                      </p:cNvPicPr>
                      <p:nvPr/>
                    </p:nvPicPr>
                    <p:blipFill>
                      <a:blip r:embed="rId5"/>
                      <a:stretch>
                        <a:fillRect/>
                      </a:stretch>
                    </p:blipFill>
                    <p:spPr>
                      <a:xfrm>
                        <a:off x="5640295" y="4004712"/>
                        <a:ext cx="693738" cy="690681"/>
                      </a:xfrm>
                      <a:prstGeom prst="rect">
                        <a:avLst/>
                      </a:prstGeom>
                    </p:spPr>
                  </p:pic>
                  <p:pic>
                    <p:nvPicPr>
                      <p:cNvPr id="17" name="Picture 16">
                        <a:extLst>
                          <a:ext uri="{FF2B5EF4-FFF2-40B4-BE49-F238E27FC236}">
                            <a16:creationId xmlns:a16="http://schemas.microsoft.com/office/drawing/2014/main" id="{6FED0FF2-D13F-5015-AB73-59775D6A0E8E}"/>
                          </a:ext>
                        </a:extLst>
                      </p:cNvPr>
                      <p:cNvPicPr>
                        <a:picLocks noChangeAspect="1"/>
                      </p:cNvPicPr>
                      <p:nvPr/>
                    </p:nvPicPr>
                    <p:blipFill>
                      <a:blip r:embed="rId6"/>
                      <a:stretch>
                        <a:fillRect/>
                      </a:stretch>
                    </p:blipFill>
                    <p:spPr>
                      <a:xfrm>
                        <a:off x="10089330" y="1782441"/>
                        <a:ext cx="481589" cy="481589"/>
                      </a:xfrm>
                      <a:prstGeom prst="rect">
                        <a:avLst/>
                      </a:prstGeom>
                    </p:spPr>
                  </p:pic>
                  <p:pic>
                    <p:nvPicPr>
                      <p:cNvPr id="24" name="Picture 23">
                        <a:extLst>
                          <a:ext uri="{FF2B5EF4-FFF2-40B4-BE49-F238E27FC236}">
                            <a16:creationId xmlns:a16="http://schemas.microsoft.com/office/drawing/2014/main" id="{7F05BE1D-6DDA-D894-3606-5CAA2F27148E}"/>
                          </a:ext>
                        </a:extLst>
                      </p:cNvPr>
                      <p:cNvPicPr>
                        <a:picLocks noChangeAspect="1"/>
                      </p:cNvPicPr>
                      <p:nvPr/>
                    </p:nvPicPr>
                    <p:blipFill>
                      <a:blip r:embed="rId7"/>
                      <a:stretch>
                        <a:fillRect/>
                      </a:stretch>
                    </p:blipFill>
                    <p:spPr>
                      <a:xfrm>
                        <a:off x="8805487" y="2843004"/>
                        <a:ext cx="475206" cy="475206"/>
                      </a:xfrm>
                      <a:prstGeom prst="rect">
                        <a:avLst/>
                      </a:prstGeom>
                    </p:spPr>
                  </p:pic>
                </p:grpSp>
              </p:grpSp>
              <p:sp>
                <p:nvSpPr>
                  <p:cNvPr id="28" name="TextBox 27">
                    <a:extLst>
                      <a:ext uri="{FF2B5EF4-FFF2-40B4-BE49-F238E27FC236}">
                        <a16:creationId xmlns:a16="http://schemas.microsoft.com/office/drawing/2014/main" id="{C388885F-D590-2B98-0C10-3CE7A2E5468A}"/>
                      </a:ext>
                    </a:extLst>
                  </p:cNvPr>
                  <p:cNvSpPr txBox="1"/>
                  <p:nvPr/>
                </p:nvSpPr>
                <p:spPr>
                  <a:xfrm rot="16200000">
                    <a:off x="4130842" y="3160870"/>
                    <a:ext cx="3153377" cy="409502"/>
                  </a:xfrm>
                  <a:prstGeom prst="rect">
                    <a:avLst/>
                  </a:prstGeom>
                  <a:noFill/>
                </p:spPr>
                <p:txBody>
                  <a:bodyPr wrap="none" rtlCol="0">
                    <a:spAutoFit/>
                  </a:bodyPr>
                  <a:lstStyle/>
                  <a:p>
                    <a:r>
                      <a:rPr lang="en-US" sz="1800">
                        <a:solidFill>
                          <a:schemeClr val="bg1">
                            <a:lumMod val="50000"/>
                            <a:lumOff val="50000"/>
                          </a:schemeClr>
                        </a:solidFill>
                        <a:latin typeface="Consolas" panose="020B0609020204030204" pitchFamily="49" charset="0"/>
                        <a:cs typeface="Consolas" panose="020B0609020204030204" pitchFamily="49" charset="0"/>
                      </a:rPr>
                      <a:t>EMBEDDED INTELLIGENCE</a:t>
                    </a:r>
                  </a:p>
                </p:txBody>
              </p:sp>
            </p:grpSp>
          </p:grpSp>
          <p:sp>
            <p:nvSpPr>
              <p:cNvPr id="30" name="Rounded Rectangle 29">
                <a:extLst>
                  <a:ext uri="{FF2B5EF4-FFF2-40B4-BE49-F238E27FC236}">
                    <a16:creationId xmlns:a16="http://schemas.microsoft.com/office/drawing/2014/main" id="{7D64EC39-FA08-EC1D-C17B-FB934FF40135}"/>
                  </a:ext>
                </a:extLst>
              </p:cNvPr>
              <p:cNvSpPr/>
              <p:nvPr/>
            </p:nvSpPr>
            <p:spPr>
              <a:xfrm>
                <a:off x="7996731" y="4152619"/>
                <a:ext cx="1321395" cy="333365"/>
              </a:xfrm>
              <a:prstGeom prst="roundRect">
                <a:avLst>
                  <a:gd name="adj" fmla="val 48667"/>
                </a:avLst>
              </a:prstGeom>
              <a:solidFill>
                <a:schemeClr val="bg1"/>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latin typeface="Consolas" panose="020B0609020204030204" pitchFamily="49" charset="0"/>
                    <a:cs typeface="Consolas" panose="020B0609020204030204" pitchFamily="49" charset="0"/>
                  </a:rPr>
                  <a:t>GitHub Copilot</a:t>
                </a:r>
              </a:p>
            </p:txBody>
          </p:sp>
          <p:sp>
            <p:nvSpPr>
              <p:cNvPr id="31" name="Rounded Rectangle 30">
                <a:extLst>
                  <a:ext uri="{FF2B5EF4-FFF2-40B4-BE49-F238E27FC236}">
                    <a16:creationId xmlns:a16="http://schemas.microsoft.com/office/drawing/2014/main" id="{AD8A342C-1C3B-87AD-C4A5-46DD17B99192}"/>
                  </a:ext>
                </a:extLst>
              </p:cNvPr>
              <p:cNvSpPr/>
              <p:nvPr/>
            </p:nvSpPr>
            <p:spPr>
              <a:xfrm>
                <a:off x="6794701" y="4626564"/>
                <a:ext cx="1321394" cy="321221"/>
              </a:xfrm>
              <a:prstGeom prst="roundRect">
                <a:avLst>
                  <a:gd name="adj" fmla="val 48667"/>
                </a:avLst>
              </a:prstGeom>
              <a:solidFill>
                <a:schemeClr val="bg1"/>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latin typeface="Consolas" panose="020B0609020204030204" pitchFamily="49" charset="0"/>
                    <a:cs typeface="Consolas" panose="020B0609020204030204" pitchFamily="49" charset="0"/>
                  </a:rPr>
                  <a:t>GitHub Actions</a:t>
                </a:r>
              </a:p>
            </p:txBody>
          </p:sp>
          <p:sp>
            <p:nvSpPr>
              <p:cNvPr id="38" name="Rounded Rectangle 37">
                <a:extLst>
                  <a:ext uri="{FF2B5EF4-FFF2-40B4-BE49-F238E27FC236}">
                    <a16:creationId xmlns:a16="http://schemas.microsoft.com/office/drawing/2014/main" id="{FDF19F23-D8E9-545E-FA2D-F25875024574}"/>
                  </a:ext>
                </a:extLst>
              </p:cNvPr>
              <p:cNvSpPr/>
              <p:nvPr/>
            </p:nvSpPr>
            <p:spPr>
              <a:xfrm>
                <a:off x="9456399" y="3271984"/>
                <a:ext cx="1330752" cy="428590"/>
              </a:xfrm>
              <a:prstGeom prst="roundRect">
                <a:avLst>
                  <a:gd name="adj" fmla="val 48667"/>
                </a:avLst>
              </a:prstGeom>
              <a:solidFill>
                <a:schemeClr val="bg1"/>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latin typeface="Consolas" panose="020B0609020204030204" pitchFamily="49" charset="0"/>
                    <a:cs typeface="Consolas" panose="020B0609020204030204" pitchFamily="49" charset="0"/>
                  </a:rPr>
                  <a:t>GitHub Copilot Coding Agent</a:t>
                </a:r>
              </a:p>
            </p:txBody>
          </p:sp>
          <p:sp>
            <p:nvSpPr>
              <p:cNvPr id="39" name="Rounded Rectangle 38">
                <a:extLst>
                  <a:ext uri="{FF2B5EF4-FFF2-40B4-BE49-F238E27FC236}">
                    <a16:creationId xmlns:a16="http://schemas.microsoft.com/office/drawing/2014/main" id="{2333344F-35B6-2E81-D353-024CC34D5E44}"/>
                  </a:ext>
                </a:extLst>
              </p:cNvPr>
              <p:cNvSpPr/>
              <p:nvPr/>
            </p:nvSpPr>
            <p:spPr>
              <a:xfrm>
                <a:off x="10351270" y="2296332"/>
                <a:ext cx="1562738" cy="475211"/>
              </a:xfrm>
              <a:prstGeom prst="roundRect">
                <a:avLst>
                  <a:gd name="adj" fmla="val 48667"/>
                </a:avLst>
              </a:prstGeom>
              <a:solidFill>
                <a:schemeClr val="bg1"/>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latin typeface="Consolas" panose="020B0609020204030204" pitchFamily="49" charset="0"/>
                    <a:cs typeface="Consolas" panose="020B0609020204030204" pitchFamily="49" charset="0"/>
                  </a:rPr>
                  <a:t>GitHub</a:t>
                </a:r>
                <a:br>
                  <a:rPr lang="en-US" sz="1000" dirty="0">
                    <a:latin typeface="Consolas" panose="020B0609020204030204" pitchFamily="49" charset="0"/>
                    <a:cs typeface="Consolas" panose="020B0609020204030204" pitchFamily="49" charset="0"/>
                  </a:rPr>
                </a:br>
                <a:r>
                  <a:rPr lang="en-US" sz="1000" dirty="0">
                    <a:latin typeface="Consolas" panose="020B0609020204030204" pitchFamily="49" charset="0"/>
                    <a:cs typeface="Consolas" panose="020B0609020204030204" pitchFamily="49" charset="0"/>
                  </a:rPr>
                  <a:t>Agentic Workflows</a:t>
                </a:r>
              </a:p>
            </p:txBody>
          </p:sp>
        </p:grpSp>
        <p:sp>
          <p:nvSpPr>
            <p:cNvPr id="83" name="TextBox 82">
              <a:extLst>
                <a:ext uri="{FF2B5EF4-FFF2-40B4-BE49-F238E27FC236}">
                  <a16:creationId xmlns:a16="http://schemas.microsoft.com/office/drawing/2014/main" id="{389C1D83-029C-81FF-62E7-43B35A2323CB}"/>
                </a:ext>
              </a:extLst>
            </p:cNvPr>
            <p:cNvSpPr txBox="1"/>
            <p:nvPr/>
          </p:nvSpPr>
          <p:spPr>
            <a:xfrm>
              <a:off x="6709317" y="6046239"/>
              <a:ext cx="582211" cy="307777"/>
            </a:xfrm>
            <a:prstGeom prst="rect">
              <a:avLst/>
            </a:prstGeom>
            <a:noFill/>
          </p:spPr>
          <p:txBody>
            <a:bodyPr wrap="none" rtlCol="0">
              <a:spAutoFit/>
            </a:bodyPr>
            <a:lstStyle/>
            <a:p>
              <a:r>
                <a:rPr lang="en-US" sz="1400">
                  <a:solidFill>
                    <a:schemeClr val="bg1">
                      <a:lumMod val="50000"/>
                      <a:lumOff val="50000"/>
                    </a:schemeClr>
                  </a:solidFill>
                  <a:latin typeface="Consolas" panose="020B0609020204030204" pitchFamily="49" charset="0"/>
                  <a:cs typeface="Consolas" panose="020B0609020204030204" pitchFamily="49" charset="0"/>
                </a:rPr>
                <a:t>2018</a:t>
              </a:r>
            </a:p>
          </p:txBody>
        </p:sp>
        <p:sp>
          <p:nvSpPr>
            <p:cNvPr id="84" name="TextBox 83">
              <a:extLst>
                <a:ext uri="{FF2B5EF4-FFF2-40B4-BE49-F238E27FC236}">
                  <a16:creationId xmlns:a16="http://schemas.microsoft.com/office/drawing/2014/main" id="{E706B818-585C-D1D1-D794-FA9F9E50BFDC}"/>
                </a:ext>
              </a:extLst>
            </p:cNvPr>
            <p:cNvSpPr txBox="1"/>
            <p:nvPr/>
          </p:nvSpPr>
          <p:spPr>
            <a:xfrm>
              <a:off x="11132724" y="6049444"/>
              <a:ext cx="582211" cy="307777"/>
            </a:xfrm>
            <a:prstGeom prst="rect">
              <a:avLst/>
            </a:prstGeom>
            <a:noFill/>
          </p:spPr>
          <p:txBody>
            <a:bodyPr wrap="none" rtlCol="0">
              <a:spAutoFit/>
            </a:bodyPr>
            <a:lstStyle/>
            <a:p>
              <a:r>
                <a:rPr lang="en-US" sz="1400">
                  <a:solidFill>
                    <a:schemeClr val="bg1">
                      <a:lumMod val="50000"/>
                      <a:lumOff val="50000"/>
                    </a:schemeClr>
                  </a:solidFill>
                  <a:latin typeface="Consolas" panose="020B0609020204030204" pitchFamily="49" charset="0"/>
                  <a:cs typeface="Consolas" panose="020B0609020204030204" pitchFamily="49" charset="0"/>
                </a:rPr>
                <a:t>2026</a:t>
              </a:r>
            </a:p>
          </p:txBody>
        </p:sp>
      </p:grpSp>
      <p:sp>
        <p:nvSpPr>
          <p:cNvPr id="86" name="Rectangle 85">
            <a:hlinkClick r:id="rId3"/>
            <a:extLst>
              <a:ext uri="{FF2B5EF4-FFF2-40B4-BE49-F238E27FC236}">
                <a16:creationId xmlns:a16="http://schemas.microsoft.com/office/drawing/2014/main" id="{A3F7C04F-7AF6-9218-AA1D-D0DC2D14FA57}"/>
              </a:ext>
            </a:extLst>
          </p:cNvPr>
          <p:cNvSpPr/>
          <p:nvPr/>
        </p:nvSpPr>
        <p:spPr>
          <a:xfrm>
            <a:off x="720718" y="3050573"/>
            <a:ext cx="3387296" cy="178865"/>
          </a:xfrm>
          <a:prstGeom prst="rect">
            <a:avLst/>
          </a:prstGeom>
          <a:no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a:p>
            <a:pPr algn="ctr"/>
            <a:endParaRPr lang="en-US" sz="1800"/>
          </a:p>
        </p:txBody>
      </p:sp>
      <p:sp>
        <p:nvSpPr>
          <p:cNvPr id="87" name="Rectangle 86">
            <a:hlinkClick r:id="rId8"/>
            <a:extLst>
              <a:ext uri="{FF2B5EF4-FFF2-40B4-BE49-F238E27FC236}">
                <a16:creationId xmlns:a16="http://schemas.microsoft.com/office/drawing/2014/main" id="{A03FA7B1-528A-3551-25DE-DD1BEA2D0F31}"/>
              </a:ext>
            </a:extLst>
          </p:cNvPr>
          <p:cNvSpPr/>
          <p:nvPr/>
        </p:nvSpPr>
        <p:spPr>
          <a:xfrm>
            <a:off x="631720" y="3868704"/>
            <a:ext cx="3138739" cy="219985"/>
          </a:xfrm>
          <a:prstGeom prst="rect">
            <a:avLst/>
          </a:prstGeom>
          <a:no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8" name="Rectangle 87">
            <a:hlinkClick r:id="rId9"/>
            <a:extLst>
              <a:ext uri="{FF2B5EF4-FFF2-40B4-BE49-F238E27FC236}">
                <a16:creationId xmlns:a16="http://schemas.microsoft.com/office/drawing/2014/main" id="{FC23D849-6EFD-98BC-4497-5573778B4107}"/>
              </a:ext>
            </a:extLst>
          </p:cNvPr>
          <p:cNvSpPr/>
          <p:nvPr/>
        </p:nvSpPr>
        <p:spPr>
          <a:xfrm>
            <a:off x="650610" y="4708079"/>
            <a:ext cx="4461846" cy="152402"/>
          </a:xfrm>
          <a:prstGeom prst="rect">
            <a:avLst/>
          </a:prstGeom>
          <a:no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9" name="Rectangle 88">
            <a:hlinkClick r:id="rId10"/>
            <a:extLst>
              <a:ext uri="{FF2B5EF4-FFF2-40B4-BE49-F238E27FC236}">
                <a16:creationId xmlns:a16="http://schemas.microsoft.com/office/drawing/2014/main" id="{8438D1BA-A53B-F5E1-375C-E3377F3E24C0}"/>
              </a:ext>
            </a:extLst>
          </p:cNvPr>
          <p:cNvSpPr/>
          <p:nvPr/>
        </p:nvSpPr>
        <p:spPr>
          <a:xfrm>
            <a:off x="669948" y="5536532"/>
            <a:ext cx="4205949" cy="152402"/>
          </a:xfrm>
          <a:prstGeom prst="rect">
            <a:avLst/>
          </a:prstGeom>
          <a:no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6" name="Google Shape;1420;p105">
            <a:extLst>
              <a:ext uri="{FF2B5EF4-FFF2-40B4-BE49-F238E27FC236}">
                <a16:creationId xmlns:a16="http://schemas.microsoft.com/office/drawing/2014/main" id="{66E06897-0C93-483A-183A-0B7D20A768B0}"/>
              </a:ext>
            </a:extLst>
          </p:cNvPr>
          <p:cNvSpPr/>
          <p:nvPr/>
        </p:nvSpPr>
        <p:spPr>
          <a:xfrm>
            <a:off x="793641" y="417425"/>
            <a:ext cx="2535128" cy="50709"/>
          </a:xfrm>
          <a:prstGeom prst="rect">
            <a:avLst/>
          </a:prstGeom>
          <a:solidFill>
            <a:schemeClr val="bg1">
              <a:lumMod val="65000"/>
              <a:lumOff val="35000"/>
            </a:schemeClr>
          </a:solidFill>
          <a:ln>
            <a:noFill/>
          </a:ln>
        </p:spPr>
        <p:txBody>
          <a:bodyPr spcFirstLastPara="1" wrap="square" lIns="91426" tIns="91426" rIns="91426" bIns="91426" anchor="ctr" anchorCtr="0">
            <a:noAutofit/>
          </a:bodyPr>
          <a:lstStyle/>
          <a:p>
            <a:pPr algn="ctr"/>
            <a:endParaRPr sz="1800"/>
          </a:p>
        </p:txBody>
      </p:sp>
      <p:sp>
        <p:nvSpPr>
          <p:cNvPr id="137" name="Rounded Rectangle 136">
            <a:extLst>
              <a:ext uri="{FF2B5EF4-FFF2-40B4-BE49-F238E27FC236}">
                <a16:creationId xmlns:a16="http://schemas.microsoft.com/office/drawing/2014/main" id="{471AB1E7-6795-EB28-4642-2D4D923FE850}"/>
              </a:ext>
            </a:extLst>
          </p:cNvPr>
          <p:cNvSpPr/>
          <p:nvPr/>
        </p:nvSpPr>
        <p:spPr>
          <a:xfrm>
            <a:off x="3304900"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8" name="Rounded Rectangle 137">
            <a:extLst>
              <a:ext uri="{FF2B5EF4-FFF2-40B4-BE49-F238E27FC236}">
                <a16:creationId xmlns:a16="http://schemas.microsoft.com/office/drawing/2014/main" id="{5F257E95-3122-1D11-0078-FFA3FE49300B}"/>
              </a:ext>
            </a:extLst>
          </p:cNvPr>
          <p:cNvSpPr/>
          <p:nvPr/>
        </p:nvSpPr>
        <p:spPr>
          <a:xfrm>
            <a:off x="2346096"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9" name="Rounded Rectangle 138">
            <a:extLst>
              <a:ext uri="{FF2B5EF4-FFF2-40B4-BE49-F238E27FC236}">
                <a16:creationId xmlns:a16="http://schemas.microsoft.com/office/drawing/2014/main" id="{1BA599F5-FC82-0CA3-BA80-F7CB0A0B236F}"/>
              </a:ext>
            </a:extLst>
          </p:cNvPr>
          <p:cNvSpPr/>
          <p:nvPr/>
        </p:nvSpPr>
        <p:spPr>
          <a:xfrm>
            <a:off x="1405381"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0" name="Rounded Rectangle 139">
            <a:extLst>
              <a:ext uri="{FF2B5EF4-FFF2-40B4-BE49-F238E27FC236}">
                <a16:creationId xmlns:a16="http://schemas.microsoft.com/office/drawing/2014/main" id="{60FD8337-5FE9-B5DC-572A-EE2817EF7049}"/>
              </a:ext>
            </a:extLst>
          </p:cNvPr>
          <p:cNvSpPr/>
          <p:nvPr/>
        </p:nvSpPr>
        <p:spPr>
          <a:xfrm>
            <a:off x="310723" y="138050"/>
            <a:ext cx="554006" cy="554016"/>
          </a:xfrm>
          <a:prstGeom prst="roundRect">
            <a:avLst/>
          </a:prstGeom>
          <a:solidFill>
            <a:srgbClr val="C693FF"/>
          </a:solidFill>
          <a:ln w="38100">
            <a:solidFill>
              <a:srgbClr val="C69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grpSp>
        <p:nvGrpSpPr>
          <p:cNvPr id="144" name="Google Shape;1093;p63">
            <a:extLst>
              <a:ext uri="{FF2B5EF4-FFF2-40B4-BE49-F238E27FC236}">
                <a16:creationId xmlns:a16="http://schemas.microsoft.com/office/drawing/2014/main" id="{53764D5C-FC18-73FF-49DD-BCC608F30790}"/>
              </a:ext>
              <a:ext uri="{C183D7F6-B498-43B3-948B-1728B52AA6E4}">
                <adec:decorative xmlns:adec="http://schemas.microsoft.com/office/drawing/2017/decorative" val="1"/>
              </a:ext>
            </a:extLst>
          </p:cNvPr>
          <p:cNvGrpSpPr/>
          <p:nvPr/>
        </p:nvGrpSpPr>
        <p:grpSpPr>
          <a:xfrm>
            <a:off x="416781" y="239505"/>
            <a:ext cx="376861" cy="355838"/>
            <a:chOff x="4372769" y="2910304"/>
            <a:chExt cx="56755" cy="52725"/>
          </a:xfrm>
          <a:solidFill>
            <a:schemeClr val="tx1"/>
          </a:solidFill>
        </p:grpSpPr>
        <p:sp>
          <p:nvSpPr>
            <p:cNvPr id="149" name="Google Shape;1094;p63">
              <a:extLst>
                <a:ext uri="{FF2B5EF4-FFF2-40B4-BE49-F238E27FC236}">
                  <a16:creationId xmlns:a16="http://schemas.microsoft.com/office/drawing/2014/main" id="{EE79D53F-EBEC-55D0-2F08-CD0022B1F1A6}"/>
                </a:ext>
              </a:extLst>
            </p:cNvPr>
            <p:cNvSpPr/>
            <p:nvPr/>
          </p:nvSpPr>
          <p:spPr>
            <a:xfrm>
              <a:off x="4372769" y="2910304"/>
              <a:ext cx="51900" cy="52725"/>
            </a:xfrm>
            <a:custGeom>
              <a:avLst/>
              <a:gdLst/>
              <a:ahLst/>
              <a:cxnLst/>
              <a:rect l="l" t="t" r="r" b="b"/>
              <a:pathLst>
                <a:path w="2076" h="2109" extrusionOk="0">
                  <a:moveTo>
                    <a:pt x="77" y="0"/>
                  </a:moveTo>
                  <a:cubicBezTo>
                    <a:pt x="34" y="0"/>
                    <a:pt x="1" y="34"/>
                    <a:pt x="1" y="76"/>
                  </a:cubicBezTo>
                  <a:lnTo>
                    <a:pt x="1" y="2033"/>
                  </a:lnTo>
                  <a:cubicBezTo>
                    <a:pt x="1" y="2075"/>
                    <a:pt x="34" y="2109"/>
                    <a:pt x="77" y="2109"/>
                  </a:cubicBezTo>
                  <a:lnTo>
                    <a:pt x="1999" y="2109"/>
                  </a:lnTo>
                  <a:cubicBezTo>
                    <a:pt x="2041" y="2109"/>
                    <a:pt x="2075" y="2075"/>
                    <a:pt x="2075" y="2033"/>
                  </a:cubicBezTo>
                  <a:cubicBezTo>
                    <a:pt x="2075" y="1982"/>
                    <a:pt x="2041" y="1948"/>
                    <a:pt x="1999" y="1948"/>
                  </a:cubicBezTo>
                  <a:lnTo>
                    <a:pt x="152" y="1948"/>
                  </a:lnTo>
                  <a:lnTo>
                    <a:pt x="152" y="76"/>
                  </a:lnTo>
                  <a:cubicBezTo>
                    <a:pt x="152" y="34"/>
                    <a:pt x="119" y="0"/>
                    <a:pt x="77" y="0"/>
                  </a:cubicBezTo>
                  <a:close/>
                </a:path>
              </a:pathLst>
            </a:custGeom>
            <a:solidFill>
              <a:schemeClr val="bg1"/>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sp>
          <p:nvSpPr>
            <p:cNvPr id="150" name="Google Shape;1095;p63">
              <a:extLst>
                <a:ext uri="{FF2B5EF4-FFF2-40B4-BE49-F238E27FC236}">
                  <a16:creationId xmlns:a16="http://schemas.microsoft.com/office/drawing/2014/main" id="{906987BB-172B-BF35-1F44-FEA9E073B824}"/>
                </a:ext>
              </a:extLst>
            </p:cNvPr>
            <p:cNvSpPr/>
            <p:nvPr/>
          </p:nvSpPr>
          <p:spPr>
            <a:xfrm>
              <a:off x="4381625" y="2922100"/>
              <a:ext cx="47900" cy="25125"/>
            </a:xfrm>
            <a:custGeom>
              <a:avLst/>
              <a:gdLst/>
              <a:ahLst/>
              <a:cxnLst/>
              <a:rect l="l" t="t" r="r" b="b"/>
              <a:pathLst>
                <a:path w="1916" h="1005" extrusionOk="0">
                  <a:moveTo>
                    <a:pt x="1831" y="1"/>
                  </a:moveTo>
                  <a:cubicBezTo>
                    <a:pt x="1810" y="1"/>
                    <a:pt x="1789" y="9"/>
                    <a:pt x="1772" y="26"/>
                  </a:cubicBezTo>
                  <a:lnTo>
                    <a:pt x="1173" y="633"/>
                  </a:lnTo>
                  <a:lnTo>
                    <a:pt x="777" y="237"/>
                  </a:lnTo>
                  <a:cubicBezTo>
                    <a:pt x="764" y="220"/>
                    <a:pt x="745" y="212"/>
                    <a:pt x="725" y="212"/>
                  </a:cubicBezTo>
                  <a:cubicBezTo>
                    <a:pt x="705" y="212"/>
                    <a:pt x="684" y="220"/>
                    <a:pt x="667" y="237"/>
                  </a:cubicBezTo>
                  <a:lnTo>
                    <a:pt x="35" y="869"/>
                  </a:lnTo>
                  <a:cubicBezTo>
                    <a:pt x="1" y="903"/>
                    <a:pt x="1" y="954"/>
                    <a:pt x="35" y="979"/>
                  </a:cubicBezTo>
                  <a:cubicBezTo>
                    <a:pt x="51" y="996"/>
                    <a:pt x="73" y="1004"/>
                    <a:pt x="93" y="1004"/>
                  </a:cubicBezTo>
                  <a:cubicBezTo>
                    <a:pt x="113" y="1004"/>
                    <a:pt x="132" y="996"/>
                    <a:pt x="144" y="979"/>
                  </a:cubicBezTo>
                  <a:lnTo>
                    <a:pt x="726" y="405"/>
                  </a:lnTo>
                  <a:lnTo>
                    <a:pt x="1114" y="793"/>
                  </a:lnTo>
                  <a:cubicBezTo>
                    <a:pt x="1131" y="810"/>
                    <a:pt x="1152" y="819"/>
                    <a:pt x="1172" y="819"/>
                  </a:cubicBezTo>
                  <a:cubicBezTo>
                    <a:pt x="1192" y="819"/>
                    <a:pt x="1211" y="810"/>
                    <a:pt x="1224" y="793"/>
                  </a:cubicBezTo>
                  <a:lnTo>
                    <a:pt x="1890" y="136"/>
                  </a:lnTo>
                  <a:cubicBezTo>
                    <a:pt x="1915" y="110"/>
                    <a:pt x="1915" y="60"/>
                    <a:pt x="1890" y="26"/>
                  </a:cubicBezTo>
                  <a:cubicBezTo>
                    <a:pt x="1873" y="9"/>
                    <a:pt x="1852" y="1"/>
                    <a:pt x="1831" y="1"/>
                  </a:cubicBezTo>
                  <a:close/>
                </a:path>
              </a:pathLst>
            </a:custGeom>
            <a:solidFill>
              <a:schemeClr val="bg1"/>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sp>
        <p:nvSpPr>
          <p:cNvPr id="148" name="Google Shape;1266;p65">
            <a:extLst>
              <a:ext uri="{FF2B5EF4-FFF2-40B4-BE49-F238E27FC236}">
                <a16:creationId xmlns:a16="http://schemas.microsoft.com/office/drawing/2014/main" id="{F5816842-4910-7D33-58FE-B2B7642B2D5F}"/>
              </a:ext>
            </a:extLst>
          </p:cNvPr>
          <p:cNvSpPr/>
          <p:nvPr/>
        </p:nvSpPr>
        <p:spPr>
          <a:xfrm>
            <a:off x="3404437" y="348631"/>
            <a:ext cx="192542" cy="195814"/>
          </a:xfrm>
          <a:custGeom>
            <a:avLst/>
            <a:gdLst/>
            <a:ahLst/>
            <a:cxnLst/>
            <a:rect l="l" t="t" r="r" b="b"/>
            <a:pathLst>
              <a:path w="1687" h="1688" extrusionOk="0">
                <a:moveTo>
                  <a:pt x="177" y="1"/>
                </a:moveTo>
                <a:cubicBezTo>
                  <a:pt x="76" y="1"/>
                  <a:pt x="0" y="76"/>
                  <a:pt x="0" y="178"/>
                </a:cubicBezTo>
                <a:lnTo>
                  <a:pt x="0" y="1181"/>
                </a:lnTo>
                <a:cubicBezTo>
                  <a:pt x="0" y="1282"/>
                  <a:pt x="76" y="1367"/>
                  <a:pt x="177" y="1367"/>
                </a:cubicBezTo>
                <a:lnTo>
                  <a:pt x="312" y="1367"/>
                </a:lnTo>
                <a:lnTo>
                  <a:pt x="312" y="1527"/>
                </a:lnTo>
                <a:cubicBezTo>
                  <a:pt x="312" y="1611"/>
                  <a:pt x="380" y="1687"/>
                  <a:pt x="464" y="1687"/>
                </a:cubicBezTo>
                <a:cubicBezTo>
                  <a:pt x="506" y="1687"/>
                  <a:pt x="549" y="1670"/>
                  <a:pt x="574" y="1637"/>
                </a:cubicBezTo>
                <a:lnTo>
                  <a:pt x="844" y="1367"/>
                </a:lnTo>
                <a:lnTo>
                  <a:pt x="1501" y="1367"/>
                </a:lnTo>
                <a:cubicBezTo>
                  <a:pt x="1603" y="1367"/>
                  <a:pt x="1687" y="1282"/>
                  <a:pt x="1687" y="1181"/>
                </a:cubicBezTo>
                <a:lnTo>
                  <a:pt x="1687" y="178"/>
                </a:lnTo>
                <a:cubicBezTo>
                  <a:pt x="1687" y="76"/>
                  <a:pt x="1603" y="1"/>
                  <a:pt x="1501" y="1"/>
                </a:cubicBezTo>
                <a:close/>
                <a:moveTo>
                  <a:pt x="152" y="178"/>
                </a:moveTo>
                <a:cubicBezTo>
                  <a:pt x="152" y="169"/>
                  <a:pt x="169" y="152"/>
                  <a:pt x="177" y="152"/>
                </a:cubicBezTo>
                <a:lnTo>
                  <a:pt x="1501" y="152"/>
                </a:lnTo>
                <a:cubicBezTo>
                  <a:pt x="1510" y="152"/>
                  <a:pt x="1527" y="169"/>
                  <a:pt x="1527" y="178"/>
                </a:cubicBezTo>
                <a:lnTo>
                  <a:pt x="1527" y="1181"/>
                </a:lnTo>
                <a:cubicBezTo>
                  <a:pt x="1527" y="1198"/>
                  <a:pt x="1510" y="1206"/>
                  <a:pt x="1501" y="1206"/>
                </a:cubicBezTo>
                <a:lnTo>
                  <a:pt x="810" y="1206"/>
                </a:lnTo>
                <a:cubicBezTo>
                  <a:pt x="793" y="1206"/>
                  <a:pt x="776" y="1215"/>
                  <a:pt x="759" y="1232"/>
                </a:cubicBezTo>
                <a:lnTo>
                  <a:pt x="473" y="1518"/>
                </a:lnTo>
                <a:lnTo>
                  <a:pt x="473" y="1291"/>
                </a:lnTo>
                <a:cubicBezTo>
                  <a:pt x="473" y="1249"/>
                  <a:pt x="439" y="1206"/>
                  <a:pt x="388" y="1206"/>
                </a:cubicBezTo>
                <a:lnTo>
                  <a:pt x="177" y="1206"/>
                </a:lnTo>
                <a:cubicBezTo>
                  <a:pt x="169" y="1206"/>
                  <a:pt x="152" y="1198"/>
                  <a:pt x="152" y="1181"/>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nvGrpSpPr>
          <p:cNvPr id="156" name="Group 155">
            <a:extLst>
              <a:ext uri="{FF2B5EF4-FFF2-40B4-BE49-F238E27FC236}">
                <a16:creationId xmlns:a16="http://schemas.microsoft.com/office/drawing/2014/main" id="{50795B3A-6A30-066E-E21C-264BD21681A6}"/>
              </a:ext>
            </a:extLst>
          </p:cNvPr>
          <p:cNvGrpSpPr/>
          <p:nvPr/>
        </p:nvGrpSpPr>
        <p:grpSpPr>
          <a:xfrm>
            <a:off x="2411723" y="299200"/>
            <a:ext cx="254222" cy="254222"/>
            <a:chOff x="3097145" y="1017785"/>
            <a:chExt cx="307292" cy="307292"/>
          </a:xfrm>
        </p:grpSpPr>
        <p:sp>
          <p:nvSpPr>
            <p:cNvPr id="154" name="Google Shape;1329;p65">
              <a:extLst>
                <a:ext uri="{FF2B5EF4-FFF2-40B4-BE49-F238E27FC236}">
                  <a16:creationId xmlns:a16="http://schemas.microsoft.com/office/drawing/2014/main" id="{29D52743-4B73-C8B1-5626-CD248A64636D}"/>
                </a:ext>
              </a:extLst>
            </p:cNvPr>
            <p:cNvSpPr/>
            <p:nvPr/>
          </p:nvSpPr>
          <p:spPr>
            <a:xfrm>
              <a:off x="3215558" y="1113681"/>
              <a:ext cx="92850" cy="114440"/>
            </a:xfrm>
            <a:custGeom>
              <a:avLst/>
              <a:gdLst/>
              <a:ahLst/>
              <a:cxnLst/>
              <a:rect l="l" t="t" r="r" b="b"/>
              <a:pathLst>
                <a:path w="701" h="864" extrusionOk="0">
                  <a:moveTo>
                    <a:pt x="54" y="0"/>
                  </a:moveTo>
                  <a:cubicBezTo>
                    <a:pt x="27" y="0"/>
                    <a:pt x="0" y="22"/>
                    <a:pt x="0" y="53"/>
                  </a:cubicBezTo>
                  <a:lnTo>
                    <a:pt x="0" y="812"/>
                  </a:lnTo>
                  <a:cubicBezTo>
                    <a:pt x="0" y="842"/>
                    <a:pt x="27" y="864"/>
                    <a:pt x="54" y="864"/>
                  </a:cubicBezTo>
                  <a:cubicBezTo>
                    <a:pt x="65" y="864"/>
                    <a:pt x="75" y="861"/>
                    <a:pt x="84" y="854"/>
                  </a:cubicBezTo>
                  <a:lnTo>
                    <a:pt x="675" y="474"/>
                  </a:lnTo>
                  <a:cubicBezTo>
                    <a:pt x="700" y="458"/>
                    <a:pt x="700" y="407"/>
                    <a:pt x="675" y="390"/>
                  </a:cubicBezTo>
                  <a:lnTo>
                    <a:pt x="84" y="11"/>
                  </a:lnTo>
                  <a:cubicBezTo>
                    <a:pt x="75" y="4"/>
                    <a:pt x="65" y="0"/>
                    <a:pt x="54" y="0"/>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155" name="Google Shape;1330;p65">
              <a:extLst>
                <a:ext uri="{FF2B5EF4-FFF2-40B4-BE49-F238E27FC236}">
                  <a16:creationId xmlns:a16="http://schemas.microsoft.com/office/drawing/2014/main" id="{7F2218D9-BC54-A42B-C34A-DEE71F387984}"/>
                </a:ext>
              </a:extLst>
            </p:cNvPr>
            <p:cNvSpPr/>
            <p:nvPr/>
          </p:nvSpPr>
          <p:spPr>
            <a:xfrm>
              <a:off x="3097145" y="1017785"/>
              <a:ext cx="307292" cy="307292"/>
            </a:xfrm>
            <a:custGeom>
              <a:avLst/>
              <a:gdLst/>
              <a:ahLst/>
              <a:cxnLst/>
              <a:rect l="l" t="t" r="r" b="b"/>
              <a:pathLst>
                <a:path w="2320" h="2320" extrusionOk="0">
                  <a:moveTo>
                    <a:pt x="1164" y="153"/>
                  </a:moveTo>
                  <a:cubicBezTo>
                    <a:pt x="607" y="153"/>
                    <a:pt x="160" y="600"/>
                    <a:pt x="160" y="1156"/>
                  </a:cubicBezTo>
                  <a:cubicBezTo>
                    <a:pt x="160" y="1713"/>
                    <a:pt x="607" y="2160"/>
                    <a:pt x="1164" y="2160"/>
                  </a:cubicBezTo>
                  <a:cubicBezTo>
                    <a:pt x="1712" y="2160"/>
                    <a:pt x="2159" y="1713"/>
                    <a:pt x="2159" y="1156"/>
                  </a:cubicBezTo>
                  <a:cubicBezTo>
                    <a:pt x="2159" y="600"/>
                    <a:pt x="1712" y="153"/>
                    <a:pt x="1164" y="153"/>
                  </a:cubicBezTo>
                  <a:close/>
                  <a:moveTo>
                    <a:pt x="0" y="1156"/>
                  </a:moveTo>
                  <a:cubicBezTo>
                    <a:pt x="0" y="515"/>
                    <a:pt x="523" y="1"/>
                    <a:pt x="1164" y="1"/>
                  </a:cubicBezTo>
                  <a:cubicBezTo>
                    <a:pt x="1796" y="1"/>
                    <a:pt x="2319" y="515"/>
                    <a:pt x="2319" y="1156"/>
                  </a:cubicBezTo>
                  <a:cubicBezTo>
                    <a:pt x="2319" y="1797"/>
                    <a:pt x="1796" y="2320"/>
                    <a:pt x="1164" y="2320"/>
                  </a:cubicBezTo>
                  <a:cubicBezTo>
                    <a:pt x="523" y="2320"/>
                    <a:pt x="0" y="1797"/>
                    <a:pt x="0" y="1156"/>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5" name="Text Placeholder 23">
            <a:extLst>
              <a:ext uri="{FF2B5EF4-FFF2-40B4-BE49-F238E27FC236}">
                <a16:creationId xmlns:a16="http://schemas.microsoft.com/office/drawing/2014/main" id="{27D79E9C-B163-C398-0F80-4E2D2D3A153A}"/>
              </a:ext>
            </a:extLst>
          </p:cNvPr>
          <p:cNvSpPr txBox="1">
            <a:spLocks/>
          </p:cNvSpPr>
          <p:nvPr/>
        </p:nvSpPr>
        <p:spPr>
          <a:xfrm>
            <a:off x="9842730" y="204904"/>
            <a:ext cx="2301494" cy="333021"/>
          </a:xfrm>
          <a:prstGeom prst="rect">
            <a:avLst/>
          </a:prstGeom>
          <a:noFill/>
          <a:ln w="19050" cap="flat" cmpd="sng">
            <a:noFill/>
            <a:prstDash val="solid"/>
            <a:round/>
            <a:headEnd type="none" w="sm" len="sm"/>
            <a:tailEnd type="none" w="sm" len="sm"/>
          </a:ln>
          <a:effectLst/>
        </p:spPr>
        <p:txBody>
          <a:bodyPr lIns="0" tIns="0" rIns="0" bIns="0" anchor="t" anchorCtr="0">
            <a:noAutofit/>
          </a:bodyPr>
          <a:lstStyle>
            <a:lvl1pPr marL="0" indent="0" algn="l" defTabSz="914049" rtl="0" eaLnBrk="1" latinLnBrk="0" hangingPunct="1">
              <a:lnSpc>
                <a:spcPct val="90000"/>
              </a:lnSpc>
              <a:spcBef>
                <a:spcPts val="1000"/>
              </a:spcBef>
              <a:buFont typeface="Arial" panose="020B0604020202020204" pitchFamily="34" charset="0"/>
              <a:buNone/>
              <a:defRPr sz="1400" b="0" i="0" kern="1200" cap="all" baseline="0">
                <a:solidFill>
                  <a:schemeClr val="bg2"/>
                </a:solidFill>
                <a:latin typeface="Mona Sans Mono" pitchFamily="2" charset="77"/>
                <a:ea typeface="+mn-ea"/>
                <a:cs typeface="Mona Sans Mono" pitchFamily="2" charset="77"/>
              </a:defRPr>
            </a:lvl1pPr>
            <a:lvl2pPr marL="457024"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2pPr>
            <a:lvl3pPr marL="91404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3pPr>
            <a:lvl4pPr marL="1371073"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4pPr>
            <a:lvl5pPr marL="182809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6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TECHNICAL PREVIEW</a:t>
            </a:r>
          </a:p>
        </p:txBody>
      </p:sp>
      <p:pic>
        <p:nvPicPr>
          <p:cNvPr id="7" name="Picture 6">
            <a:extLst>
              <a:ext uri="{FF2B5EF4-FFF2-40B4-BE49-F238E27FC236}">
                <a16:creationId xmlns:a16="http://schemas.microsoft.com/office/drawing/2014/main" id="{6BAE0127-0005-C83B-72E7-51AAC4A1642E}"/>
              </a:ext>
            </a:extLst>
          </p:cNvPr>
          <p:cNvPicPr>
            <a:picLocks noChangeAspect="1"/>
          </p:cNvPicPr>
          <p:nvPr/>
        </p:nvPicPr>
        <p:blipFill>
          <a:blip r:embed="rId6"/>
          <a:stretch>
            <a:fillRect/>
          </a:stretch>
        </p:blipFill>
        <p:spPr>
          <a:xfrm>
            <a:off x="1479395" y="313118"/>
            <a:ext cx="238454" cy="238454"/>
          </a:xfrm>
          <a:prstGeom prst="rect">
            <a:avLst/>
          </a:prstGeom>
        </p:spPr>
      </p:pic>
      <p:sp>
        <p:nvSpPr>
          <p:cNvPr id="8" name="Rectangle 7">
            <a:extLst>
              <a:ext uri="{FF2B5EF4-FFF2-40B4-BE49-F238E27FC236}">
                <a16:creationId xmlns:a16="http://schemas.microsoft.com/office/drawing/2014/main" id="{6BEC6257-BC25-44C0-FBA5-8AD716E355B4}"/>
              </a:ext>
            </a:extLst>
          </p:cNvPr>
          <p:cNvSpPr/>
          <p:nvPr/>
        </p:nvSpPr>
        <p:spPr>
          <a:xfrm>
            <a:off x="1479395" y="316786"/>
            <a:ext cx="238454" cy="254222"/>
          </a:xfrm>
          <a:prstGeom prst="rect">
            <a:avLst/>
          </a:prstGeom>
          <a:solidFill>
            <a:schemeClr val="tx2">
              <a:alpha val="4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2785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7BAE1B-E41D-7060-6D9E-E7BD77F9FC45}"/>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6EB5A74-FCC9-81E0-E404-DCF28C59B27B}"/>
              </a:ext>
            </a:extLst>
          </p:cNvPr>
          <p:cNvSpPr>
            <a:spLocks noGrp="1"/>
          </p:cNvSpPr>
          <p:nvPr>
            <p:ph type="sldNum" sz="quarter" idx="37"/>
          </p:nvPr>
        </p:nvSpPr>
        <p:spPr/>
        <p:txBody>
          <a:bodyPr/>
          <a:lstStyle/>
          <a:p>
            <a:fld id="{33B31415-8031-C145-812D-7EC4C965D339}" type="slidenum">
              <a:rPr lang="en-US" smtClean="0"/>
              <a:t>3</a:t>
            </a:fld>
            <a:endParaRPr lang="en-US"/>
          </a:p>
        </p:txBody>
      </p:sp>
      <p:sp>
        <p:nvSpPr>
          <p:cNvPr id="5" name="TextBox 4">
            <a:extLst>
              <a:ext uri="{FF2B5EF4-FFF2-40B4-BE49-F238E27FC236}">
                <a16:creationId xmlns:a16="http://schemas.microsoft.com/office/drawing/2014/main" id="{80FB20BC-75BD-453B-620B-90892EE5D285}"/>
              </a:ext>
            </a:extLst>
          </p:cNvPr>
          <p:cNvSpPr txBox="1"/>
          <p:nvPr/>
        </p:nvSpPr>
        <p:spPr>
          <a:xfrm>
            <a:off x="260206" y="1999252"/>
            <a:ext cx="10944606" cy="4416081"/>
          </a:xfrm>
          <a:prstGeom prst="rect">
            <a:avLst/>
          </a:prstGeom>
          <a:noFill/>
        </p:spPr>
        <p:txBody>
          <a:bodyPr wrap="square">
            <a:spAutoFit/>
          </a:bodyPr>
          <a:lstStyle/>
          <a:p>
            <a:r>
              <a:rPr lang="en-US" sz="2199" dirty="0">
                <a:latin typeface="Mona Sans" pitchFamily="2" charset="77"/>
                <a:cs typeface="Mona Sans" pitchFamily="2" charset="77"/>
              </a:rPr>
              <a:t>Safely combine GitHub Actions &amp; SWE agents</a:t>
            </a:r>
            <a:br>
              <a:rPr lang="en-US" sz="2199" dirty="0">
                <a:latin typeface="Mona Sans" pitchFamily="2" charset="77"/>
                <a:cs typeface="Mona Sans" pitchFamily="2" charset="77"/>
              </a:rPr>
            </a:br>
            <a:r>
              <a:rPr lang="en-US" sz="2199" dirty="0">
                <a:latin typeface="Mona Sans" pitchFamily="2" charset="77"/>
                <a:cs typeface="Mona Sans" pitchFamily="2" charset="77"/>
              </a:rPr>
              <a:t>using our Command Line Interface (CLI</a:t>
            </a:r>
            <a:r>
              <a:rPr lang="en-US" sz="2199" dirty="0">
                <a:latin typeface="Mona Sans" pitchFamily="2" charset="77"/>
                <a:cs typeface="Mona Sans" pitchFamily="2" charset="77"/>
                <a:sym typeface="Wingdings" pitchFamily="2" charset="2"/>
              </a:rPr>
              <a:t>).</a:t>
            </a:r>
            <a:endParaRPr lang="en-US" sz="2199" dirty="0">
              <a:latin typeface="Mona Sans" pitchFamily="2" charset="77"/>
              <a:cs typeface="Mona Sans" pitchFamily="2" charset="77"/>
            </a:endParaRPr>
          </a:p>
          <a:p>
            <a:pPr marL="342906" indent="-342906">
              <a:buFont typeface="Wingdings" pitchFamily="2" charset="2"/>
              <a:buChar char="ü"/>
            </a:pPr>
            <a:endParaRPr lang="en-US" sz="2199" dirty="0">
              <a:latin typeface="Mona Sans" pitchFamily="2" charset="77"/>
              <a:cs typeface="Mona Sans" pitchFamily="2" charset="77"/>
            </a:endParaRPr>
          </a:p>
          <a:p>
            <a:pPr>
              <a:buClr>
                <a:schemeClr val="tx1"/>
              </a:buClr>
            </a:pPr>
            <a:r>
              <a:rPr lang="en-US" sz="2000" dirty="0">
                <a:latin typeface="Mona Sans" pitchFamily="2" charset="77"/>
                <a:cs typeface="Mona Sans" pitchFamily="2" charset="77"/>
              </a:rPr>
              <a:t>Prerequisites:</a:t>
            </a:r>
            <a:br>
              <a:rPr lang="en-US" sz="2000" dirty="0">
                <a:latin typeface="Mona Sans" pitchFamily="2" charset="77"/>
                <a:cs typeface="Mona Sans" pitchFamily="2" charset="77"/>
              </a:rPr>
            </a:br>
            <a:endParaRPr lang="en-US" sz="500" dirty="0">
              <a:latin typeface="Mona Sans" pitchFamily="2" charset="77"/>
              <a:cs typeface="Mona Sans" pitchFamily="2" charset="77"/>
            </a:endParaRPr>
          </a:p>
          <a:p>
            <a:pPr marL="285750" indent="-285750">
              <a:buClr>
                <a:schemeClr val="bg1">
                  <a:lumMod val="50000"/>
                  <a:lumOff val="50000"/>
                </a:schemeClr>
              </a:buClr>
              <a:buFont typeface="Arial" panose="020B0604020202020204" pitchFamily="34" charset="0"/>
              <a:buChar char="•"/>
            </a:pPr>
            <a:r>
              <a:rPr lang="en-US" sz="1600" dirty="0">
                <a:solidFill>
                  <a:schemeClr val="bg1">
                    <a:lumMod val="50000"/>
                    <a:lumOff val="50000"/>
                  </a:schemeClr>
                </a:solidFill>
                <a:latin typeface="Mona Sans" pitchFamily="2" charset="77"/>
                <a:cs typeface="Mona Sans" pitchFamily="2" charset="77"/>
              </a:rPr>
              <a:t>AI Account - Assumes GitHub Copilot by default</a:t>
            </a:r>
          </a:p>
          <a:p>
            <a:pPr marL="285750" indent="-285750">
              <a:buClr>
                <a:schemeClr val="bg1">
                  <a:lumMod val="50000"/>
                  <a:lumOff val="50000"/>
                </a:schemeClr>
              </a:buClr>
              <a:buFont typeface="Arial" panose="020B0604020202020204" pitchFamily="34" charset="0"/>
              <a:buChar char="•"/>
            </a:pPr>
            <a:r>
              <a:rPr lang="en-US" sz="1600" dirty="0">
                <a:solidFill>
                  <a:schemeClr val="bg1">
                    <a:lumMod val="50000"/>
                    <a:lumOff val="50000"/>
                  </a:schemeClr>
                </a:solidFill>
                <a:latin typeface="Mona Sans" pitchFamily="2" charset="77"/>
                <a:cs typeface="Mona Sans" pitchFamily="2" charset="77"/>
              </a:rPr>
              <a:t>GitHub Repository - A repository where you have </a:t>
            </a:r>
            <a:r>
              <a:rPr lang="en-US" sz="1600" i="1" dirty="0">
                <a:solidFill>
                  <a:schemeClr val="bg1">
                    <a:lumMod val="50000"/>
                    <a:lumOff val="50000"/>
                  </a:schemeClr>
                </a:solidFill>
                <a:latin typeface="Mona Sans" pitchFamily="2" charset="77"/>
                <a:cs typeface="Mona Sans" pitchFamily="2" charset="77"/>
              </a:rPr>
              <a:t>write</a:t>
            </a:r>
            <a:r>
              <a:rPr lang="en-US" sz="1600" dirty="0">
                <a:solidFill>
                  <a:schemeClr val="bg1">
                    <a:lumMod val="50000"/>
                    <a:lumOff val="50000"/>
                  </a:schemeClr>
                </a:solidFill>
                <a:latin typeface="Mona Sans" pitchFamily="2" charset="77"/>
                <a:cs typeface="Mona Sans" pitchFamily="2" charset="77"/>
              </a:rPr>
              <a:t> access</a:t>
            </a:r>
          </a:p>
          <a:p>
            <a:pPr marL="285750" indent="-285750">
              <a:buClr>
                <a:schemeClr val="bg1">
                  <a:lumMod val="50000"/>
                  <a:lumOff val="50000"/>
                </a:schemeClr>
              </a:buClr>
              <a:buFont typeface="Arial" panose="020B0604020202020204" pitchFamily="34" charset="0"/>
              <a:buChar char="•"/>
            </a:pPr>
            <a:r>
              <a:rPr lang="en-US" sz="1600" dirty="0">
                <a:solidFill>
                  <a:schemeClr val="bg1">
                    <a:lumMod val="50000"/>
                    <a:lumOff val="50000"/>
                  </a:schemeClr>
                </a:solidFill>
                <a:latin typeface="Mona Sans" pitchFamily="2" charset="77"/>
                <a:cs typeface="Mona Sans" pitchFamily="2" charset="77"/>
              </a:rPr>
              <a:t>GitHub Actions enabled</a:t>
            </a:r>
          </a:p>
          <a:p>
            <a:pPr marL="285750" indent="-285750">
              <a:buClr>
                <a:schemeClr val="bg1">
                  <a:lumMod val="50000"/>
                  <a:lumOff val="50000"/>
                </a:schemeClr>
              </a:buClr>
              <a:buFont typeface="Arial" panose="020B0604020202020204" pitchFamily="34" charset="0"/>
              <a:buChar char="•"/>
            </a:pPr>
            <a:r>
              <a:rPr lang="en-US" sz="1600" dirty="0">
                <a:solidFill>
                  <a:schemeClr val="bg1">
                    <a:lumMod val="50000"/>
                    <a:lumOff val="50000"/>
                  </a:schemeClr>
                </a:solidFill>
                <a:latin typeface="Mona Sans" pitchFamily="2" charset="77"/>
                <a:cs typeface="Mona Sans" pitchFamily="2" charset="77"/>
              </a:rPr>
              <a:t>GitHub CLI (gh) v2.0.0+</a:t>
            </a:r>
          </a:p>
          <a:p>
            <a:pPr marL="285750" indent="-285750">
              <a:buClr>
                <a:schemeClr val="bg1">
                  <a:lumMod val="50000"/>
                  <a:lumOff val="50000"/>
                </a:schemeClr>
              </a:buClr>
              <a:buFont typeface="Arial" panose="020B0604020202020204" pitchFamily="34" charset="0"/>
              <a:buChar char="•"/>
            </a:pPr>
            <a:r>
              <a:rPr lang="en-US" sz="1600" dirty="0">
                <a:solidFill>
                  <a:schemeClr val="bg1">
                    <a:lumMod val="50000"/>
                    <a:lumOff val="50000"/>
                  </a:schemeClr>
                </a:solidFill>
                <a:latin typeface="Mona Sans" pitchFamily="2" charset="77"/>
                <a:cs typeface="Mona Sans" pitchFamily="2" charset="77"/>
              </a:rPr>
              <a:t>Operating System: Linux, macOS, or Windows with WSL</a:t>
            </a:r>
            <a:endParaRPr lang="en-US" sz="2000" dirty="0">
              <a:latin typeface="Mona Sans" pitchFamily="2" charset="77"/>
              <a:cs typeface="Mona Sans" pitchFamily="2" charset="77"/>
            </a:endParaRPr>
          </a:p>
          <a:p>
            <a:pPr marL="342906" indent="-342906">
              <a:buClr>
                <a:schemeClr val="tx1"/>
              </a:buClr>
              <a:buFont typeface="Wingdings" pitchFamily="2" charset="2"/>
              <a:buChar char="ü"/>
            </a:pPr>
            <a:endParaRPr lang="en-US" sz="2000" dirty="0">
              <a:latin typeface="Mona Sans" pitchFamily="2" charset="77"/>
              <a:cs typeface="Mona Sans" pitchFamily="2" charset="77"/>
            </a:endParaRPr>
          </a:p>
          <a:p>
            <a:pPr>
              <a:buClr>
                <a:schemeClr val="tx1"/>
              </a:buClr>
            </a:pPr>
            <a:r>
              <a:rPr lang="en-US" sz="2000" dirty="0">
                <a:latin typeface="Mona Sans" pitchFamily="2" charset="77"/>
                <a:cs typeface="Mona Sans" pitchFamily="2" charset="77"/>
              </a:rPr>
              <a:t>Setup:</a:t>
            </a:r>
            <a:br>
              <a:rPr lang="en-US" sz="2000" dirty="0">
                <a:latin typeface="Mona Sans" pitchFamily="2" charset="77"/>
                <a:cs typeface="Mona Sans" pitchFamily="2" charset="77"/>
              </a:rPr>
            </a:br>
            <a:br>
              <a:rPr lang="en-US" sz="500" dirty="0">
                <a:solidFill>
                  <a:schemeClr val="bg1">
                    <a:lumMod val="50000"/>
                    <a:lumOff val="50000"/>
                  </a:schemeClr>
                </a:solidFill>
                <a:latin typeface="Mona Sans" pitchFamily="2" charset="77"/>
                <a:cs typeface="Mona Sans" pitchFamily="2" charset="77"/>
              </a:rPr>
            </a:br>
            <a:r>
              <a:rPr lang="en-US" sz="500" dirty="0">
                <a:solidFill>
                  <a:schemeClr val="bg1">
                    <a:lumMod val="50000"/>
                    <a:lumOff val="50000"/>
                  </a:schemeClr>
                </a:solidFill>
                <a:latin typeface="Mona Sans" pitchFamily="2" charset="77"/>
                <a:cs typeface="Mona Sans" pitchFamily="2" charset="77"/>
              </a:rPr>
              <a:t>             </a:t>
            </a:r>
            <a:r>
              <a:rPr lang="en-US" sz="1600" dirty="0">
                <a:solidFill>
                  <a:schemeClr val="bg1">
                    <a:lumMod val="50000"/>
                    <a:lumOff val="50000"/>
                  </a:schemeClr>
                </a:solidFill>
                <a:latin typeface="Mona Sans" pitchFamily="2" charset="77"/>
                <a:cs typeface="Mona Sans" pitchFamily="2" charset="77"/>
              </a:rPr>
              <a:t>Install the GitHub Agentic Workflows CLI</a:t>
            </a:r>
            <a:br>
              <a:rPr lang="en-US" sz="1600" dirty="0">
                <a:solidFill>
                  <a:schemeClr val="bg1">
                    <a:lumMod val="50000"/>
                    <a:lumOff val="50000"/>
                  </a:schemeClr>
                </a:solidFill>
                <a:latin typeface="Mona Sans" pitchFamily="2" charset="77"/>
                <a:cs typeface="Mona Sans" pitchFamily="2" charset="77"/>
              </a:rPr>
            </a:br>
            <a:br>
              <a:rPr lang="en-US" sz="500" dirty="0">
                <a:solidFill>
                  <a:schemeClr val="bg1">
                    <a:lumMod val="50000"/>
                    <a:lumOff val="50000"/>
                  </a:schemeClr>
                </a:solidFill>
                <a:latin typeface="Mona Sans" pitchFamily="2" charset="77"/>
                <a:cs typeface="Mona Sans" pitchFamily="2" charset="77"/>
              </a:rPr>
            </a:br>
            <a:r>
              <a:rPr lang="en-US" sz="1000" dirty="0">
                <a:solidFill>
                  <a:schemeClr val="bg1">
                    <a:lumMod val="50000"/>
                    <a:lumOff val="50000"/>
                  </a:schemeClr>
                </a:solidFill>
                <a:latin typeface="Mona Sans" pitchFamily="2" charset="77"/>
                <a:cs typeface="Mona Sans" pitchFamily="2" charset="77"/>
              </a:rPr>
              <a:t>       </a:t>
            </a:r>
            <a:r>
              <a:rPr lang="en-US" sz="1600" dirty="0">
                <a:solidFill>
                  <a:srgbClr val="C693FF"/>
                </a:solidFill>
                <a:latin typeface="Mona Sans Mono" pitchFamily="2" charset="77"/>
                <a:cs typeface="Mona Sans Mono" pitchFamily="2" charset="77"/>
              </a:rPr>
              <a:t>gh extension install github/gh-aw</a:t>
            </a:r>
            <a:br>
              <a:rPr lang="en-US" sz="1600" dirty="0">
                <a:solidFill>
                  <a:srgbClr val="C693FF"/>
                </a:solidFill>
                <a:latin typeface="Mona Sans Mono" pitchFamily="2" charset="77"/>
                <a:cs typeface="Mona Sans Mono" pitchFamily="2" charset="77"/>
              </a:rPr>
            </a:br>
            <a:br>
              <a:rPr lang="en-US" sz="1000" dirty="0">
                <a:solidFill>
                  <a:srgbClr val="C693FF"/>
                </a:solidFill>
                <a:latin typeface="Mona Sans" pitchFamily="2" charset="77"/>
                <a:cs typeface="Mona Sans" pitchFamily="2" charset="77"/>
              </a:rPr>
            </a:br>
            <a:endParaRPr lang="en-US" sz="1600" dirty="0">
              <a:solidFill>
                <a:schemeClr val="bg1">
                  <a:lumMod val="50000"/>
                  <a:lumOff val="50000"/>
                </a:schemeClr>
              </a:solidFill>
              <a:latin typeface="Mona Sans" pitchFamily="2" charset="77"/>
              <a:cs typeface="Mona Sans" pitchFamily="2" charset="77"/>
            </a:endParaRPr>
          </a:p>
        </p:txBody>
      </p:sp>
      <p:sp>
        <p:nvSpPr>
          <p:cNvPr id="61" name="Google Shape;1420;p105">
            <a:extLst>
              <a:ext uri="{FF2B5EF4-FFF2-40B4-BE49-F238E27FC236}">
                <a16:creationId xmlns:a16="http://schemas.microsoft.com/office/drawing/2014/main" id="{E817E16F-AE19-D060-ED8B-47528637594A}"/>
              </a:ext>
            </a:extLst>
          </p:cNvPr>
          <p:cNvSpPr/>
          <p:nvPr/>
        </p:nvSpPr>
        <p:spPr>
          <a:xfrm>
            <a:off x="782816" y="422516"/>
            <a:ext cx="2535128" cy="45719"/>
          </a:xfrm>
          <a:prstGeom prst="rect">
            <a:avLst/>
          </a:prstGeom>
          <a:gradFill>
            <a:gsLst>
              <a:gs pos="0">
                <a:srgbClr val="C693FF"/>
              </a:gs>
              <a:gs pos="42000">
                <a:srgbClr val="6533FE"/>
              </a:gs>
              <a:gs pos="69000">
                <a:srgbClr val="0840F0"/>
              </a:gs>
              <a:gs pos="100000">
                <a:srgbClr val="60ED83"/>
              </a:gs>
            </a:gsLst>
            <a:lin ang="0" scaled="0"/>
          </a:gradFill>
          <a:ln>
            <a:noFill/>
          </a:ln>
        </p:spPr>
        <p:txBody>
          <a:bodyPr spcFirstLastPara="1" wrap="square" lIns="91426" tIns="91426" rIns="91426" bIns="91426" anchor="ctr" anchorCtr="0">
            <a:noAutofit/>
          </a:bodyPr>
          <a:lstStyle/>
          <a:p>
            <a:pPr algn="ctr"/>
            <a:endParaRPr sz="1800"/>
          </a:p>
        </p:txBody>
      </p:sp>
      <p:sp>
        <p:nvSpPr>
          <p:cNvPr id="62" name="Rounded Rectangle 61">
            <a:extLst>
              <a:ext uri="{FF2B5EF4-FFF2-40B4-BE49-F238E27FC236}">
                <a16:creationId xmlns:a16="http://schemas.microsoft.com/office/drawing/2014/main" id="{6C62BDF2-FB5A-E6C6-805A-4B6B451851C6}"/>
              </a:ext>
            </a:extLst>
          </p:cNvPr>
          <p:cNvSpPr/>
          <p:nvPr/>
        </p:nvSpPr>
        <p:spPr>
          <a:xfrm>
            <a:off x="423228" y="227376"/>
            <a:ext cx="373739" cy="373747"/>
          </a:xfrm>
          <a:prstGeom prst="roundRect">
            <a:avLst/>
          </a:prstGeom>
          <a:solidFill>
            <a:schemeClr val="bg1"/>
          </a:solidFill>
          <a:ln w="25400">
            <a:solidFill>
              <a:srgbClr val="C69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3" name="Google Shape;1420;p105">
            <a:extLst>
              <a:ext uri="{FF2B5EF4-FFF2-40B4-BE49-F238E27FC236}">
                <a16:creationId xmlns:a16="http://schemas.microsoft.com/office/drawing/2014/main" id="{79838C46-EACC-A2EB-7E92-5B298259FE67}"/>
              </a:ext>
            </a:extLst>
          </p:cNvPr>
          <p:cNvSpPr/>
          <p:nvPr/>
        </p:nvSpPr>
        <p:spPr>
          <a:xfrm>
            <a:off x="1394556" y="417526"/>
            <a:ext cx="2284082" cy="50709"/>
          </a:xfrm>
          <a:prstGeom prst="rect">
            <a:avLst/>
          </a:prstGeom>
          <a:solidFill>
            <a:schemeClr val="bg1">
              <a:lumMod val="65000"/>
              <a:lumOff val="35000"/>
            </a:schemeClr>
          </a:solidFill>
          <a:ln>
            <a:noFill/>
          </a:ln>
        </p:spPr>
        <p:txBody>
          <a:bodyPr spcFirstLastPara="1" wrap="square" lIns="91426" tIns="91426" rIns="91426" bIns="91426" anchor="ctr" anchorCtr="0">
            <a:noAutofit/>
          </a:bodyPr>
          <a:lstStyle/>
          <a:p>
            <a:pPr algn="ctr"/>
            <a:endParaRPr sz="1800"/>
          </a:p>
        </p:txBody>
      </p:sp>
      <p:sp>
        <p:nvSpPr>
          <p:cNvPr id="64" name="Rounded Rectangle 63">
            <a:extLst>
              <a:ext uri="{FF2B5EF4-FFF2-40B4-BE49-F238E27FC236}">
                <a16:creationId xmlns:a16="http://schemas.microsoft.com/office/drawing/2014/main" id="{CAFFC944-178E-9F42-749B-15DA576BB10E}"/>
              </a:ext>
            </a:extLst>
          </p:cNvPr>
          <p:cNvSpPr/>
          <p:nvPr/>
        </p:nvSpPr>
        <p:spPr>
          <a:xfrm>
            <a:off x="3304900"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65" name="Rounded Rectangle 64">
            <a:extLst>
              <a:ext uri="{FF2B5EF4-FFF2-40B4-BE49-F238E27FC236}">
                <a16:creationId xmlns:a16="http://schemas.microsoft.com/office/drawing/2014/main" id="{95CE0270-356A-A345-D0AF-F6CE80C5AE33}"/>
              </a:ext>
            </a:extLst>
          </p:cNvPr>
          <p:cNvSpPr/>
          <p:nvPr/>
        </p:nvSpPr>
        <p:spPr>
          <a:xfrm>
            <a:off x="2346096"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66" name="Google Shape;1093;p63">
            <a:extLst>
              <a:ext uri="{FF2B5EF4-FFF2-40B4-BE49-F238E27FC236}">
                <a16:creationId xmlns:a16="http://schemas.microsoft.com/office/drawing/2014/main" id="{FD68348A-BF58-A617-8FAE-B111CA811ACD}"/>
              </a:ext>
              <a:ext uri="{C183D7F6-B498-43B3-948B-1728B52AA6E4}">
                <adec:decorative xmlns:adec="http://schemas.microsoft.com/office/drawing/2017/decorative" val="1"/>
              </a:ext>
            </a:extLst>
          </p:cNvPr>
          <p:cNvGrpSpPr/>
          <p:nvPr/>
        </p:nvGrpSpPr>
        <p:grpSpPr>
          <a:xfrm>
            <a:off x="487914" y="276904"/>
            <a:ext cx="257028" cy="242690"/>
            <a:chOff x="4372769" y="2910304"/>
            <a:chExt cx="56755" cy="52725"/>
          </a:xfrm>
          <a:solidFill>
            <a:schemeClr val="tx1"/>
          </a:solidFill>
        </p:grpSpPr>
        <p:sp>
          <p:nvSpPr>
            <p:cNvPr id="67" name="Google Shape;1094;p63">
              <a:extLst>
                <a:ext uri="{FF2B5EF4-FFF2-40B4-BE49-F238E27FC236}">
                  <a16:creationId xmlns:a16="http://schemas.microsoft.com/office/drawing/2014/main" id="{F8614C18-D695-E3BB-5B20-3BFC9B599570}"/>
                </a:ext>
              </a:extLst>
            </p:cNvPr>
            <p:cNvSpPr/>
            <p:nvPr/>
          </p:nvSpPr>
          <p:spPr>
            <a:xfrm>
              <a:off x="4372769" y="2910304"/>
              <a:ext cx="51900" cy="52725"/>
            </a:xfrm>
            <a:custGeom>
              <a:avLst/>
              <a:gdLst/>
              <a:ahLst/>
              <a:cxnLst/>
              <a:rect l="l" t="t" r="r" b="b"/>
              <a:pathLst>
                <a:path w="2076" h="2109" extrusionOk="0">
                  <a:moveTo>
                    <a:pt x="77" y="0"/>
                  </a:moveTo>
                  <a:cubicBezTo>
                    <a:pt x="34" y="0"/>
                    <a:pt x="1" y="34"/>
                    <a:pt x="1" y="76"/>
                  </a:cubicBezTo>
                  <a:lnTo>
                    <a:pt x="1" y="2033"/>
                  </a:lnTo>
                  <a:cubicBezTo>
                    <a:pt x="1" y="2075"/>
                    <a:pt x="34" y="2109"/>
                    <a:pt x="77" y="2109"/>
                  </a:cubicBezTo>
                  <a:lnTo>
                    <a:pt x="1999" y="2109"/>
                  </a:lnTo>
                  <a:cubicBezTo>
                    <a:pt x="2041" y="2109"/>
                    <a:pt x="2075" y="2075"/>
                    <a:pt x="2075" y="2033"/>
                  </a:cubicBezTo>
                  <a:cubicBezTo>
                    <a:pt x="2075" y="1982"/>
                    <a:pt x="2041" y="1948"/>
                    <a:pt x="1999" y="1948"/>
                  </a:cubicBezTo>
                  <a:lnTo>
                    <a:pt x="152" y="1948"/>
                  </a:lnTo>
                  <a:lnTo>
                    <a:pt x="152" y="76"/>
                  </a:lnTo>
                  <a:cubicBezTo>
                    <a:pt x="152" y="34"/>
                    <a:pt x="119" y="0"/>
                    <a:pt x="77"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sp>
          <p:nvSpPr>
            <p:cNvPr id="68" name="Google Shape;1095;p63">
              <a:extLst>
                <a:ext uri="{FF2B5EF4-FFF2-40B4-BE49-F238E27FC236}">
                  <a16:creationId xmlns:a16="http://schemas.microsoft.com/office/drawing/2014/main" id="{FC4B80D2-C2ED-4EF6-76BC-E053FB59C6B2}"/>
                </a:ext>
              </a:extLst>
            </p:cNvPr>
            <p:cNvSpPr/>
            <p:nvPr/>
          </p:nvSpPr>
          <p:spPr>
            <a:xfrm>
              <a:off x="4381625" y="2922100"/>
              <a:ext cx="47900" cy="25125"/>
            </a:xfrm>
            <a:custGeom>
              <a:avLst/>
              <a:gdLst/>
              <a:ahLst/>
              <a:cxnLst/>
              <a:rect l="l" t="t" r="r" b="b"/>
              <a:pathLst>
                <a:path w="1916" h="1005" extrusionOk="0">
                  <a:moveTo>
                    <a:pt x="1831" y="1"/>
                  </a:moveTo>
                  <a:cubicBezTo>
                    <a:pt x="1810" y="1"/>
                    <a:pt x="1789" y="9"/>
                    <a:pt x="1772" y="26"/>
                  </a:cubicBezTo>
                  <a:lnTo>
                    <a:pt x="1173" y="633"/>
                  </a:lnTo>
                  <a:lnTo>
                    <a:pt x="777" y="237"/>
                  </a:lnTo>
                  <a:cubicBezTo>
                    <a:pt x="764" y="220"/>
                    <a:pt x="745" y="212"/>
                    <a:pt x="725" y="212"/>
                  </a:cubicBezTo>
                  <a:cubicBezTo>
                    <a:pt x="705" y="212"/>
                    <a:pt x="684" y="220"/>
                    <a:pt x="667" y="237"/>
                  </a:cubicBezTo>
                  <a:lnTo>
                    <a:pt x="35" y="869"/>
                  </a:lnTo>
                  <a:cubicBezTo>
                    <a:pt x="1" y="903"/>
                    <a:pt x="1" y="954"/>
                    <a:pt x="35" y="979"/>
                  </a:cubicBezTo>
                  <a:cubicBezTo>
                    <a:pt x="51" y="996"/>
                    <a:pt x="73" y="1004"/>
                    <a:pt x="93" y="1004"/>
                  </a:cubicBezTo>
                  <a:cubicBezTo>
                    <a:pt x="113" y="1004"/>
                    <a:pt x="132" y="996"/>
                    <a:pt x="144" y="979"/>
                  </a:cubicBezTo>
                  <a:lnTo>
                    <a:pt x="726" y="405"/>
                  </a:lnTo>
                  <a:lnTo>
                    <a:pt x="1114" y="793"/>
                  </a:lnTo>
                  <a:cubicBezTo>
                    <a:pt x="1131" y="810"/>
                    <a:pt x="1152" y="819"/>
                    <a:pt x="1172" y="819"/>
                  </a:cubicBezTo>
                  <a:cubicBezTo>
                    <a:pt x="1192" y="819"/>
                    <a:pt x="1211" y="810"/>
                    <a:pt x="1224" y="793"/>
                  </a:cubicBezTo>
                  <a:lnTo>
                    <a:pt x="1890" y="136"/>
                  </a:lnTo>
                  <a:cubicBezTo>
                    <a:pt x="1915" y="110"/>
                    <a:pt x="1915" y="60"/>
                    <a:pt x="1890" y="26"/>
                  </a:cubicBezTo>
                  <a:cubicBezTo>
                    <a:pt x="1873" y="9"/>
                    <a:pt x="1852" y="1"/>
                    <a:pt x="1831"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sp>
        <p:nvSpPr>
          <p:cNvPr id="69" name="Google Shape;1266;p65">
            <a:extLst>
              <a:ext uri="{FF2B5EF4-FFF2-40B4-BE49-F238E27FC236}">
                <a16:creationId xmlns:a16="http://schemas.microsoft.com/office/drawing/2014/main" id="{6B4591CD-9C12-8DA1-4117-393027CB39F6}"/>
              </a:ext>
            </a:extLst>
          </p:cNvPr>
          <p:cNvSpPr/>
          <p:nvPr/>
        </p:nvSpPr>
        <p:spPr>
          <a:xfrm>
            <a:off x="3404437" y="348631"/>
            <a:ext cx="192542" cy="195814"/>
          </a:xfrm>
          <a:custGeom>
            <a:avLst/>
            <a:gdLst/>
            <a:ahLst/>
            <a:cxnLst/>
            <a:rect l="l" t="t" r="r" b="b"/>
            <a:pathLst>
              <a:path w="1687" h="1688" extrusionOk="0">
                <a:moveTo>
                  <a:pt x="177" y="1"/>
                </a:moveTo>
                <a:cubicBezTo>
                  <a:pt x="76" y="1"/>
                  <a:pt x="0" y="76"/>
                  <a:pt x="0" y="178"/>
                </a:cubicBezTo>
                <a:lnTo>
                  <a:pt x="0" y="1181"/>
                </a:lnTo>
                <a:cubicBezTo>
                  <a:pt x="0" y="1282"/>
                  <a:pt x="76" y="1367"/>
                  <a:pt x="177" y="1367"/>
                </a:cubicBezTo>
                <a:lnTo>
                  <a:pt x="312" y="1367"/>
                </a:lnTo>
                <a:lnTo>
                  <a:pt x="312" y="1527"/>
                </a:lnTo>
                <a:cubicBezTo>
                  <a:pt x="312" y="1611"/>
                  <a:pt x="380" y="1687"/>
                  <a:pt x="464" y="1687"/>
                </a:cubicBezTo>
                <a:cubicBezTo>
                  <a:pt x="506" y="1687"/>
                  <a:pt x="549" y="1670"/>
                  <a:pt x="574" y="1637"/>
                </a:cubicBezTo>
                <a:lnTo>
                  <a:pt x="844" y="1367"/>
                </a:lnTo>
                <a:lnTo>
                  <a:pt x="1501" y="1367"/>
                </a:lnTo>
                <a:cubicBezTo>
                  <a:pt x="1603" y="1367"/>
                  <a:pt x="1687" y="1282"/>
                  <a:pt x="1687" y="1181"/>
                </a:cubicBezTo>
                <a:lnTo>
                  <a:pt x="1687" y="178"/>
                </a:lnTo>
                <a:cubicBezTo>
                  <a:pt x="1687" y="76"/>
                  <a:pt x="1603" y="1"/>
                  <a:pt x="1501" y="1"/>
                </a:cubicBezTo>
                <a:close/>
                <a:moveTo>
                  <a:pt x="152" y="178"/>
                </a:moveTo>
                <a:cubicBezTo>
                  <a:pt x="152" y="169"/>
                  <a:pt x="169" y="152"/>
                  <a:pt x="177" y="152"/>
                </a:cubicBezTo>
                <a:lnTo>
                  <a:pt x="1501" y="152"/>
                </a:lnTo>
                <a:cubicBezTo>
                  <a:pt x="1510" y="152"/>
                  <a:pt x="1527" y="169"/>
                  <a:pt x="1527" y="178"/>
                </a:cubicBezTo>
                <a:lnTo>
                  <a:pt x="1527" y="1181"/>
                </a:lnTo>
                <a:cubicBezTo>
                  <a:pt x="1527" y="1198"/>
                  <a:pt x="1510" y="1206"/>
                  <a:pt x="1501" y="1206"/>
                </a:cubicBezTo>
                <a:lnTo>
                  <a:pt x="810" y="1206"/>
                </a:lnTo>
                <a:cubicBezTo>
                  <a:pt x="793" y="1206"/>
                  <a:pt x="776" y="1215"/>
                  <a:pt x="759" y="1232"/>
                </a:cubicBezTo>
                <a:lnTo>
                  <a:pt x="473" y="1518"/>
                </a:lnTo>
                <a:lnTo>
                  <a:pt x="473" y="1291"/>
                </a:lnTo>
                <a:cubicBezTo>
                  <a:pt x="473" y="1249"/>
                  <a:pt x="439" y="1206"/>
                  <a:pt x="388" y="1206"/>
                </a:cubicBezTo>
                <a:lnTo>
                  <a:pt x="177" y="1206"/>
                </a:lnTo>
                <a:cubicBezTo>
                  <a:pt x="169" y="1206"/>
                  <a:pt x="152" y="1198"/>
                  <a:pt x="152" y="1181"/>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nvGrpSpPr>
          <p:cNvPr id="70" name="Group 69">
            <a:extLst>
              <a:ext uri="{FF2B5EF4-FFF2-40B4-BE49-F238E27FC236}">
                <a16:creationId xmlns:a16="http://schemas.microsoft.com/office/drawing/2014/main" id="{6A393080-8083-1DBE-2B55-28B846BD63AA}"/>
              </a:ext>
            </a:extLst>
          </p:cNvPr>
          <p:cNvGrpSpPr/>
          <p:nvPr/>
        </p:nvGrpSpPr>
        <p:grpSpPr>
          <a:xfrm>
            <a:off x="2411723" y="299200"/>
            <a:ext cx="254222" cy="254222"/>
            <a:chOff x="3097145" y="1017785"/>
            <a:chExt cx="307292" cy="307292"/>
          </a:xfrm>
        </p:grpSpPr>
        <p:sp>
          <p:nvSpPr>
            <p:cNvPr id="71" name="Google Shape;1329;p65">
              <a:extLst>
                <a:ext uri="{FF2B5EF4-FFF2-40B4-BE49-F238E27FC236}">
                  <a16:creationId xmlns:a16="http://schemas.microsoft.com/office/drawing/2014/main" id="{259E1D3C-05CD-2549-862B-29DE4786B2FE}"/>
                </a:ext>
              </a:extLst>
            </p:cNvPr>
            <p:cNvSpPr/>
            <p:nvPr/>
          </p:nvSpPr>
          <p:spPr>
            <a:xfrm>
              <a:off x="3215558" y="1113681"/>
              <a:ext cx="92850" cy="114440"/>
            </a:xfrm>
            <a:custGeom>
              <a:avLst/>
              <a:gdLst/>
              <a:ahLst/>
              <a:cxnLst/>
              <a:rect l="l" t="t" r="r" b="b"/>
              <a:pathLst>
                <a:path w="701" h="864" extrusionOk="0">
                  <a:moveTo>
                    <a:pt x="54" y="0"/>
                  </a:moveTo>
                  <a:cubicBezTo>
                    <a:pt x="27" y="0"/>
                    <a:pt x="0" y="22"/>
                    <a:pt x="0" y="53"/>
                  </a:cubicBezTo>
                  <a:lnTo>
                    <a:pt x="0" y="812"/>
                  </a:lnTo>
                  <a:cubicBezTo>
                    <a:pt x="0" y="842"/>
                    <a:pt x="27" y="864"/>
                    <a:pt x="54" y="864"/>
                  </a:cubicBezTo>
                  <a:cubicBezTo>
                    <a:pt x="65" y="864"/>
                    <a:pt x="75" y="861"/>
                    <a:pt x="84" y="854"/>
                  </a:cubicBezTo>
                  <a:lnTo>
                    <a:pt x="675" y="474"/>
                  </a:lnTo>
                  <a:cubicBezTo>
                    <a:pt x="700" y="458"/>
                    <a:pt x="700" y="407"/>
                    <a:pt x="675" y="390"/>
                  </a:cubicBezTo>
                  <a:lnTo>
                    <a:pt x="84" y="11"/>
                  </a:lnTo>
                  <a:cubicBezTo>
                    <a:pt x="75" y="4"/>
                    <a:pt x="65" y="0"/>
                    <a:pt x="54" y="0"/>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72" name="Google Shape;1330;p65">
              <a:extLst>
                <a:ext uri="{FF2B5EF4-FFF2-40B4-BE49-F238E27FC236}">
                  <a16:creationId xmlns:a16="http://schemas.microsoft.com/office/drawing/2014/main" id="{ED4558D3-6A53-971D-5D0E-2291F04686D6}"/>
                </a:ext>
              </a:extLst>
            </p:cNvPr>
            <p:cNvSpPr/>
            <p:nvPr/>
          </p:nvSpPr>
          <p:spPr>
            <a:xfrm>
              <a:off x="3097145" y="1017785"/>
              <a:ext cx="307292" cy="307292"/>
            </a:xfrm>
            <a:custGeom>
              <a:avLst/>
              <a:gdLst/>
              <a:ahLst/>
              <a:cxnLst/>
              <a:rect l="l" t="t" r="r" b="b"/>
              <a:pathLst>
                <a:path w="2320" h="2320" extrusionOk="0">
                  <a:moveTo>
                    <a:pt x="1164" y="153"/>
                  </a:moveTo>
                  <a:cubicBezTo>
                    <a:pt x="607" y="153"/>
                    <a:pt x="160" y="600"/>
                    <a:pt x="160" y="1156"/>
                  </a:cubicBezTo>
                  <a:cubicBezTo>
                    <a:pt x="160" y="1713"/>
                    <a:pt x="607" y="2160"/>
                    <a:pt x="1164" y="2160"/>
                  </a:cubicBezTo>
                  <a:cubicBezTo>
                    <a:pt x="1712" y="2160"/>
                    <a:pt x="2159" y="1713"/>
                    <a:pt x="2159" y="1156"/>
                  </a:cubicBezTo>
                  <a:cubicBezTo>
                    <a:pt x="2159" y="600"/>
                    <a:pt x="1712" y="153"/>
                    <a:pt x="1164" y="153"/>
                  </a:cubicBezTo>
                  <a:close/>
                  <a:moveTo>
                    <a:pt x="0" y="1156"/>
                  </a:moveTo>
                  <a:cubicBezTo>
                    <a:pt x="0" y="515"/>
                    <a:pt x="523" y="1"/>
                    <a:pt x="1164" y="1"/>
                  </a:cubicBezTo>
                  <a:cubicBezTo>
                    <a:pt x="1796" y="1"/>
                    <a:pt x="2319" y="515"/>
                    <a:pt x="2319" y="1156"/>
                  </a:cubicBezTo>
                  <a:cubicBezTo>
                    <a:pt x="2319" y="1797"/>
                    <a:pt x="1796" y="2320"/>
                    <a:pt x="1164" y="2320"/>
                  </a:cubicBezTo>
                  <a:cubicBezTo>
                    <a:pt x="523" y="2320"/>
                    <a:pt x="0" y="1797"/>
                    <a:pt x="0" y="1156"/>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73" name="Rounded Rectangle 72">
            <a:extLst>
              <a:ext uri="{FF2B5EF4-FFF2-40B4-BE49-F238E27FC236}">
                <a16:creationId xmlns:a16="http://schemas.microsoft.com/office/drawing/2014/main" id="{58FF39DE-EF5E-1A46-1987-14BD4BB3D8D1}"/>
              </a:ext>
            </a:extLst>
          </p:cNvPr>
          <p:cNvSpPr/>
          <p:nvPr/>
        </p:nvSpPr>
        <p:spPr>
          <a:xfrm>
            <a:off x="1350254" y="157300"/>
            <a:ext cx="554006" cy="554016"/>
          </a:xfrm>
          <a:prstGeom prst="roundRect">
            <a:avLst/>
          </a:prstGeom>
          <a:solidFill>
            <a:srgbClr val="6533FE"/>
          </a:solidFill>
          <a:ln w="38100">
            <a:solidFill>
              <a:srgbClr val="6533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5" name="Text Placeholder 18">
            <a:extLst>
              <a:ext uri="{FF2B5EF4-FFF2-40B4-BE49-F238E27FC236}">
                <a16:creationId xmlns:a16="http://schemas.microsoft.com/office/drawing/2014/main" id="{071FAFDA-058E-CFBC-F67E-755574D821D9}"/>
              </a:ext>
            </a:extLst>
          </p:cNvPr>
          <p:cNvSpPr txBox="1">
            <a:spLocks/>
          </p:cNvSpPr>
          <p:nvPr/>
        </p:nvSpPr>
        <p:spPr>
          <a:xfrm>
            <a:off x="239252" y="1136046"/>
            <a:ext cx="8136102" cy="613292"/>
          </a:xfrm>
          <a:prstGeom prst="rect">
            <a:avLst/>
          </a:prstGeom>
        </p:spPr>
        <p:txBody>
          <a:bodyPr/>
          <a:lstStyle>
            <a:lvl1pPr marL="0" indent="0" algn="l" defTabSz="914034" rtl="0" eaLnBrk="1" latinLnBrk="0" hangingPunct="1">
              <a:lnSpc>
                <a:spcPct val="90000"/>
              </a:lnSpc>
              <a:spcBef>
                <a:spcPts val="1000"/>
              </a:spcBef>
              <a:buFont typeface="Arial" panose="020B0604020202020204" pitchFamily="34" charset="0"/>
              <a:buNone/>
              <a:defRPr sz="2199" b="0" i="0" kern="1200">
                <a:solidFill>
                  <a:schemeClr val="tx1"/>
                </a:solidFill>
                <a:latin typeface="Mona-Sans Regular" pitchFamily="2" charset="77"/>
                <a:ea typeface="+mn-ea"/>
                <a:cs typeface="Arial" panose="020B0604020202020204" pitchFamily="34" charset="0"/>
              </a:defRPr>
            </a:lvl1pPr>
            <a:lvl2pPr marL="457017"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2pPr>
            <a:lvl3pPr marL="914034"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3pPr>
            <a:lvl4pPr marL="1371051"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4pPr>
            <a:lvl5pPr marL="1828068"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sz="4000" b="1" dirty="0">
                <a:latin typeface="Mona Sans" pitchFamily="2" charset="77"/>
                <a:cs typeface="Mona Sans" pitchFamily="2" charset="77"/>
              </a:rPr>
              <a:t>GitHub Agentic Workflows</a:t>
            </a:r>
          </a:p>
        </p:txBody>
      </p:sp>
      <p:sp>
        <p:nvSpPr>
          <p:cNvPr id="22" name="Rectangle 21">
            <a:extLst>
              <a:ext uri="{FF2B5EF4-FFF2-40B4-BE49-F238E27FC236}">
                <a16:creationId xmlns:a16="http://schemas.microsoft.com/office/drawing/2014/main" id="{B24866DD-7B94-5249-20B3-2D580F8B4129}"/>
              </a:ext>
            </a:extLst>
          </p:cNvPr>
          <p:cNvSpPr/>
          <p:nvPr/>
        </p:nvSpPr>
        <p:spPr>
          <a:xfrm>
            <a:off x="5231370" y="5894880"/>
            <a:ext cx="749597" cy="267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FFF2F15F-0C5B-F53A-5342-4CA5EDB9CC8C}"/>
              </a:ext>
            </a:extLst>
          </p:cNvPr>
          <p:cNvSpPr/>
          <p:nvPr/>
        </p:nvSpPr>
        <p:spPr>
          <a:xfrm>
            <a:off x="5357710" y="6028680"/>
            <a:ext cx="749597" cy="267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6C3D4E2-6F9C-28EC-58BD-31757638D9D4}"/>
              </a:ext>
            </a:extLst>
          </p:cNvPr>
          <p:cNvSpPr/>
          <p:nvPr/>
        </p:nvSpPr>
        <p:spPr>
          <a:xfrm>
            <a:off x="5732508" y="5845155"/>
            <a:ext cx="749597" cy="267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 name="Picture 47" descr="A screenshot of a computer&#10;&#10;AI-generated content may be incorrect.">
            <a:extLst>
              <a:ext uri="{FF2B5EF4-FFF2-40B4-BE49-F238E27FC236}">
                <a16:creationId xmlns:a16="http://schemas.microsoft.com/office/drawing/2014/main" id="{2B176A6A-ACAA-06A9-E57F-61638B235D3E}"/>
              </a:ext>
            </a:extLst>
          </p:cNvPr>
          <p:cNvPicPr>
            <a:picLocks noChangeAspect="1"/>
          </p:cNvPicPr>
          <p:nvPr/>
        </p:nvPicPr>
        <p:blipFill>
          <a:blip r:embed="rId3"/>
          <a:stretch>
            <a:fillRect/>
          </a:stretch>
        </p:blipFill>
        <p:spPr>
          <a:xfrm>
            <a:off x="6873232" y="1621765"/>
            <a:ext cx="5257800" cy="4597400"/>
          </a:xfrm>
          <a:prstGeom prst="rect">
            <a:avLst/>
          </a:prstGeom>
        </p:spPr>
      </p:pic>
      <p:grpSp>
        <p:nvGrpSpPr>
          <p:cNvPr id="54" name="Google Shape;1295;p65">
            <a:extLst>
              <a:ext uri="{FF2B5EF4-FFF2-40B4-BE49-F238E27FC236}">
                <a16:creationId xmlns:a16="http://schemas.microsoft.com/office/drawing/2014/main" id="{F9CF8BA5-D11A-4E8C-DD67-B1486B0AFEFE}"/>
              </a:ext>
              <a:ext uri="{C183D7F6-B498-43B3-948B-1728B52AA6E4}">
                <adec:decorative xmlns:adec="http://schemas.microsoft.com/office/drawing/2017/decorative" val="1"/>
              </a:ext>
            </a:extLst>
          </p:cNvPr>
          <p:cNvGrpSpPr/>
          <p:nvPr/>
        </p:nvGrpSpPr>
        <p:grpSpPr>
          <a:xfrm>
            <a:off x="4315972" y="5362827"/>
            <a:ext cx="187962" cy="178865"/>
            <a:chOff x="3351350" y="4936850"/>
            <a:chExt cx="60950" cy="58000"/>
          </a:xfrm>
          <a:solidFill>
            <a:schemeClr val="bg1">
              <a:lumMod val="50000"/>
              <a:lumOff val="50000"/>
            </a:schemeClr>
          </a:solidFill>
        </p:grpSpPr>
        <p:sp>
          <p:nvSpPr>
            <p:cNvPr id="55" name="Google Shape;1296;p65">
              <a:extLst>
                <a:ext uri="{FF2B5EF4-FFF2-40B4-BE49-F238E27FC236}">
                  <a16:creationId xmlns:a16="http://schemas.microsoft.com/office/drawing/2014/main" id="{DE7EC60D-6A06-6C60-3F2F-CE0DCD3DF79E}"/>
                </a:ext>
              </a:extLst>
            </p:cNvPr>
            <p:cNvSpPr/>
            <p:nvPr/>
          </p:nvSpPr>
          <p:spPr>
            <a:xfrm>
              <a:off x="3374950" y="4936850"/>
              <a:ext cx="37350" cy="38175"/>
            </a:xfrm>
            <a:custGeom>
              <a:avLst/>
              <a:gdLst/>
              <a:ahLst/>
              <a:cxnLst/>
              <a:rect l="l" t="t" r="r" b="b"/>
              <a:pathLst>
                <a:path w="1494" h="1527" extrusionOk="0">
                  <a:moveTo>
                    <a:pt x="864" y="0"/>
                  </a:moveTo>
                  <a:cubicBezTo>
                    <a:pt x="717" y="0"/>
                    <a:pt x="570" y="55"/>
                    <a:pt x="456" y="164"/>
                  </a:cubicBezTo>
                  <a:lnTo>
                    <a:pt x="144" y="485"/>
                  </a:lnTo>
                  <a:cubicBezTo>
                    <a:pt x="110" y="519"/>
                    <a:pt x="110" y="569"/>
                    <a:pt x="144" y="595"/>
                  </a:cubicBezTo>
                  <a:cubicBezTo>
                    <a:pt x="157" y="611"/>
                    <a:pt x="176" y="620"/>
                    <a:pt x="196" y="620"/>
                  </a:cubicBezTo>
                  <a:cubicBezTo>
                    <a:pt x="216" y="620"/>
                    <a:pt x="237" y="611"/>
                    <a:pt x="254" y="595"/>
                  </a:cubicBezTo>
                  <a:lnTo>
                    <a:pt x="566" y="283"/>
                  </a:lnTo>
                  <a:cubicBezTo>
                    <a:pt x="646" y="202"/>
                    <a:pt x="753" y="162"/>
                    <a:pt x="861" y="162"/>
                  </a:cubicBezTo>
                  <a:cubicBezTo>
                    <a:pt x="968" y="162"/>
                    <a:pt x="1076" y="202"/>
                    <a:pt x="1156" y="283"/>
                  </a:cubicBezTo>
                  <a:cubicBezTo>
                    <a:pt x="1316" y="443"/>
                    <a:pt x="1316" y="704"/>
                    <a:pt x="1156" y="864"/>
                  </a:cubicBezTo>
                  <a:lnTo>
                    <a:pt x="777" y="1252"/>
                  </a:lnTo>
                  <a:cubicBezTo>
                    <a:pt x="692" y="1332"/>
                    <a:pt x="585" y="1373"/>
                    <a:pt x="478" y="1373"/>
                  </a:cubicBezTo>
                  <a:cubicBezTo>
                    <a:pt x="372" y="1373"/>
                    <a:pt x="266" y="1332"/>
                    <a:pt x="186" y="1252"/>
                  </a:cubicBezTo>
                  <a:cubicBezTo>
                    <a:pt x="178" y="1235"/>
                    <a:pt x="161" y="1227"/>
                    <a:pt x="152" y="1210"/>
                  </a:cubicBezTo>
                  <a:cubicBezTo>
                    <a:pt x="138" y="1191"/>
                    <a:pt x="116" y="1180"/>
                    <a:pt x="93" y="1180"/>
                  </a:cubicBezTo>
                  <a:cubicBezTo>
                    <a:pt x="76" y="1180"/>
                    <a:pt x="58" y="1187"/>
                    <a:pt x="43" y="1202"/>
                  </a:cubicBezTo>
                  <a:cubicBezTo>
                    <a:pt x="9" y="1227"/>
                    <a:pt x="1" y="1278"/>
                    <a:pt x="26" y="1311"/>
                  </a:cubicBezTo>
                  <a:cubicBezTo>
                    <a:pt x="43" y="1328"/>
                    <a:pt x="60" y="1345"/>
                    <a:pt x="77" y="1362"/>
                  </a:cubicBezTo>
                  <a:cubicBezTo>
                    <a:pt x="186" y="1472"/>
                    <a:pt x="332" y="1526"/>
                    <a:pt x="478" y="1526"/>
                  </a:cubicBezTo>
                  <a:cubicBezTo>
                    <a:pt x="625" y="1526"/>
                    <a:pt x="772" y="1472"/>
                    <a:pt x="886" y="1362"/>
                  </a:cubicBezTo>
                  <a:lnTo>
                    <a:pt x="1266" y="982"/>
                  </a:lnTo>
                  <a:cubicBezTo>
                    <a:pt x="1493" y="755"/>
                    <a:pt x="1493" y="392"/>
                    <a:pt x="1266" y="164"/>
                  </a:cubicBezTo>
                  <a:cubicBezTo>
                    <a:pt x="1156" y="55"/>
                    <a:pt x="1011" y="0"/>
                    <a:pt x="864"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56" name="Google Shape;1297;p65">
              <a:extLst>
                <a:ext uri="{FF2B5EF4-FFF2-40B4-BE49-F238E27FC236}">
                  <a16:creationId xmlns:a16="http://schemas.microsoft.com/office/drawing/2014/main" id="{552C7C21-F1D7-C98E-379B-5F8D935CA5A7}"/>
                </a:ext>
              </a:extLst>
            </p:cNvPr>
            <p:cNvSpPr/>
            <p:nvPr/>
          </p:nvSpPr>
          <p:spPr>
            <a:xfrm>
              <a:off x="3351350" y="4956650"/>
              <a:ext cx="37325" cy="38200"/>
            </a:xfrm>
            <a:custGeom>
              <a:avLst/>
              <a:gdLst/>
              <a:ahLst/>
              <a:cxnLst/>
              <a:rect l="l" t="t" r="r" b="b"/>
              <a:pathLst>
                <a:path w="1493" h="1528" extrusionOk="0">
                  <a:moveTo>
                    <a:pt x="1015" y="1"/>
                  </a:moveTo>
                  <a:cubicBezTo>
                    <a:pt x="869" y="1"/>
                    <a:pt x="721" y="56"/>
                    <a:pt x="607" y="165"/>
                  </a:cubicBezTo>
                  <a:lnTo>
                    <a:pt x="228" y="553"/>
                  </a:lnTo>
                  <a:cubicBezTo>
                    <a:pt x="0" y="772"/>
                    <a:pt x="0" y="1135"/>
                    <a:pt x="228" y="1363"/>
                  </a:cubicBezTo>
                  <a:cubicBezTo>
                    <a:pt x="338" y="1472"/>
                    <a:pt x="483" y="1527"/>
                    <a:pt x="630" y="1527"/>
                  </a:cubicBezTo>
                  <a:cubicBezTo>
                    <a:pt x="776" y="1527"/>
                    <a:pt x="924" y="1472"/>
                    <a:pt x="1037" y="1363"/>
                  </a:cubicBezTo>
                  <a:lnTo>
                    <a:pt x="1358" y="1042"/>
                  </a:lnTo>
                  <a:cubicBezTo>
                    <a:pt x="1383" y="1008"/>
                    <a:pt x="1383" y="966"/>
                    <a:pt x="1358" y="933"/>
                  </a:cubicBezTo>
                  <a:cubicBezTo>
                    <a:pt x="1341" y="916"/>
                    <a:pt x="1320" y="907"/>
                    <a:pt x="1299" y="907"/>
                  </a:cubicBezTo>
                  <a:cubicBezTo>
                    <a:pt x="1278" y="907"/>
                    <a:pt x="1257" y="916"/>
                    <a:pt x="1240" y="933"/>
                  </a:cubicBezTo>
                  <a:lnTo>
                    <a:pt x="928" y="1245"/>
                  </a:lnTo>
                  <a:cubicBezTo>
                    <a:pt x="848" y="1329"/>
                    <a:pt x="740" y="1371"/>
                    <a:pt x="633" y="1371"/>
                  </a:cubicBezTo>
                  <a:cubicBezTo>
                    <a:pt x="525" y="1371"/>
                    <a:pt x="418" y="1329"/>
                    <a:pt x="338" y="1245"/>
                  </a:cubicBezTo>
                  <a:cubicBezTo>
                    <a:pt x="177" y="1084"/>
                    <a:pt x="177" y="823"/>
                    <a:pt x="338" y="663"/>
                  </a:cubicBezTo>
                  <a:lnTo>
                    <a:pt x="725" y="275"/>
                  </a:lnTo>
                  <a:cubicBezTo>
                    <a:pt x="806" y="195"/>
                    <a:pt x="911" y="155"/>
                    <a:pt x="1016" y="155"/>
                  </a:cubicBezTo>
                  <a:cubicBezTo>
                    <a:pt x="1122" y="155"/>
                    <a:pt x="1227" y="195"/>
                    <a:pt x="1307" y="275"/>
                  </a:cubicBezTo>
                  <a:cubicBezTo>
                    <a:pt x="1324" y="292"/>
                    <a:pt x="1333" y="300"/>
                    <a:pt x="1341" y="317"/>
                  </a:cubicBezTo>
                  <a:cubicBezTo>
                    <a:pt x="1355" y="336"/>
                    <a:pt x="1377" y="347"/>
                    <a:pt x="1400" y="347"/>
                  </a:cubicBezTo>
                  <a:cubicBezTo>
                    <a:pt x="1418" y="347"/>
                    <a:pt x="1436" y="340"/>
                    <a:pt x="1451" y="325"/>
                  </a:cubicBezTo>
                  <a:cubicBezTo>
                    <a:pt x="1484" y="300"/>
                    <a:pt x="1493" y="250"/>
                    <a:pt x="1468" y="216"/>
                  </a:cubicBezTo>
                  <a:cubicBezTo>
                    <a:pt x="1451" y="199"/>
                    <a:pt x="1434" y="182"/>
                    <a:pt x="1417" y="165"/>
                  </a:cubicBezTo>
                  <a:cubicBezTo>
                    <a:pt x="1307" y="56"/>
                    <a:pt x="1162" y="1"/>
                    <a:pt x="1015"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57" name="Rectangle 56">
            <a:hlinkClick r:id="rId4"/>
            <a:extLst>
              <a:ext uri="{FF2B5EF4-FFF2-40B4-BE49-F238E27FC236}">
                <a16:creationId xmlns:a16="http://schemas.microsoft.com/office/drawing/2014/main" id="{9B97F25E-27DF-C0FD-F0AE-6003BEB1794C}"/>
              </a:ext>
            </a:extLst>
          </p:cNvPr>
          <p:cNvSpPr/>
          <p:nvPr/>
        </p:nvSpPr>
        <p:spPr>
          <a:xfrm>
            <a:off x="746441" y="5337784"/>
            <a:ext cx="3830272" cy="191429"/>
          </a:xfrm>
          <a:prstGeom prst="rect">
            <a:avLst/>
          </a:prstGeom>
          <a:no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2" name="Picture 1">
            <a:extLst>
              <a:ext uri="{FF2B5EF4-FFF2-40B4-BE49-F238E27FC236}">
                <a16:creationId xmlns:a16="http://schemas.microsoft.com/office/drawing/2014/main" id="{61B20FBC-25BD-6792-EA8B-213C6D79A765}"/>
              </a:ext>
            </a:extLst>
          </p:cNvPr>
          <p:cNvPicPr>
            <a:picLocks noChangeAspect="1"/>
          </p:cNvPicPr>
          <p:nvPr/>
        </p:nvPicPr>
        <p:blipFill>
          <a:blip r:embed="rId5"/>
          <a:stretch>
            <a:fillRect/>
          </a:stretch>
        </p:blipFill>
        <p:spPr>
          <a:xfrm>
            <a:off x="1398934" y="200430"/>
            <a:ext cx="459040" cy="459040"/>
          </a:xfrm>
          <a:prstGeom prst="rect">
            <a:avLst/>
          </a:prstGeom>
        </p:spPr>
      </p:pic>
      <p:sp>
        <p:nvSpPr>
          <p:cNvPr id="3" name="Text Placeholder 23">
            <a:extLst>
              <a:ext uri="{FF2B5EF4-FFF2-40B4-BE49-F238E27FC236}">
                <a16:creationId xmlns:a16="http://schemas.microsoft.com/office/drawing/2014/main" id="{3FC750E1-6717-E33D-815C-61F121EFD06D}"/>
              </a:ext>
            </a:extLst>
          </p:cNvPr>
          <p:cNvSpPr txBox="1">
            <a:spLocks/>
          </p:cNvSpPr>
          <p:nvPr/>
        </p:nvSpPr>
        <p:spPr>
          <a:xfrm>
            <a:off x="9842730" y="204904"/>
            <a:ext cx="2301494" cy="333021"/>
          </a:xfrm>
          <a:prstGeom prst="rect">
            <a:avLst/>
          </a:prstGeom>
          <a:noFill/>
          <a:ln w="19050" cap="flat" cmpd="sng">
            <a:noFill/>
            <a:prstDash val="solid"/>
            <a:round/>
            <a:headEnd type="none" w="sm" len="sm"/>
            <a:tailEnd type="none" w="sm" len="sm"/>
          </a:ln>
          <a:effectLst/>
        </p:spPr>
        <p:txBody>
          <a:bodyPr lIns="0" tIns="0" rIns="0" bIns="0" anchor="t" anchorCtr="0">
            <a:noAutofit/>
          </a:bodyPr>
          <a:lstStyle>
            <a:lvl1pPr marL="0" indent="0" algn="l" defTabSz="914049" rtl="0" eaLnBrk="1" latinLnBrk="0" hangingPunct="1">
              <a:lnSpc>
                <a:spcPct val="90000"/>
              </a:lnSpc>
              <a:spcBef>
                <a:spcPts val="1000"/>
              </a:spcBef>
              <a:buFont typeface="Arial" panose="020B0604020202020204" pitchFamily="34" charset="0"/>
              <a:buNone/>
              <a:defRPr sz="1400" b="0" i="0" kern="1200" cap="all" baseline="0">
                <a:solidFill>
                  <a:schemeClr val="bg2"/>
                </a:solidFill>
                <a:latin typeface="Mona Sans Mono" pitchFamily="2" charset="77"/>
                <a:ea typeface="+mn-ea"/>
                <a:cs typeface="Mona Sans Mono" pitchFamily="2" charset="77"/>
              </a:defRPr>
            </a:lvl1pPr>
            <a:lvl2pPr marL="457024"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2pPr>
            <a:lvl3pPr marL="91404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3pPr>
            <a:lvl4pPr marL="1371073"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4pPr>
            <a:lvl5pPr marL="182809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6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TECHNICAL PREVIEW</a:t>
            </a:r>
          </a:p>
        </p:txBody>
      </p:sp>
    </p:spTree>
    <p:extLst>
      <p:ext uri="{BB962C8B-B14F-4D97-AF65-F5344CB8AC3E}">
        <p14:creationId xmlns:p14="http://schemas.microsoft.com/office/powerpoint/2010/main" val="6989345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928238-64FF-3E33-6B59-DDC2B21F383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95AE27-7528-366F-3883-9192917BF0DB}"/>
              </a:ext>
            </a:extLst>
          </p:cNvPr>
          <p:cNvSpPr>
            <a:spLocks noGrp="1"/>
          </p:cNvSpPr>
          <p:nvPr>
            <p:ph type="sldNum" sz="quarter" idx="37"/>
          </p:nvPr>
        </p:nvSpPr>
        <p:spPr/>
        <p:txBody>
          <a:bodyPr/>
          <a:lstStyle/>
          <a:p>
            <a:fld id="{33B31415-8031-C145-812D-7EC4C965D339}" type="slidenum">
              <a:rPr lang="en-US" smtClean="0"/>
              <a:t>4</a:t>
            </a:fld>
            <a:endParaRPr lang="en-US"/>
          </a:p>
        </p:txBody>
      </p:sp>
      <p:sp>
        <p:nvSpPr>
          <p:cNvPr id="5" name="TextBox 4">
            <a:extLst>
              <a:ext uri="{FF2B5EF4-FFF2-40B4-BE49-F238E27FC236}">
                <a16:creationId xmlns:a16="http://schemas.microsoft.com/office/drawing/2014/main" id="{30FAD9FC-3A3F-5142-37EA-966BBEE88B8E}"/>
              </a:ext>
            </a:extLst>
          </p:cNvPr>
          <p:cNvSpPr txBox="1"/>
          <p:nvPr/>
        </p:nvSpPr>
        <p:spPr>
          <a:xfrm>
            <a:off x="260206" y="1999252"/>
            <a:ext cx="10944606" cy="4677819"/>
          </a:xfrm>
          <a:prstGeom prst="rect">
            <a:avLst/>
          </a:prstGeom>
          <a:noFill/>
        </p:spPr>
        <p:txBody>
          <a:bodyPr wrap="square">
            <a:spAutoFit/>
          </a:bodyPr>
          <a:lstStyle/>
          <a:p>
            <a:r>
              <a:rPr lang="en-US" sz="2199" dirty="0">
                <a:latin typeface="Mona Sans" pitchFamily="2" charset="77"/>
                <a:cs typeface="Mona Sans" pitchFamily="2" charset="77"/>
              </a:rPr>
              <a:t>Use frontmatter to define when a workflows runs</a:t>
            </a:r>
            <a:br>
              <a:rPr lang="en-US" sz="2199" dirty="0">
                <a:latin typeface="Mona Sans" pitchFamily="2" charset="77"/>
                <a:cs typeface="Mona Sans" pitchFamily="2" charset="77"/>
              </a:rPr>
            </a:br>
            <a:r>
              <a:rPr lang="en-US" sz="2199" dirty="0">
                <a:latin typeface="Mona Sans" pitchFamily="2" charset="77"/>
                <a:cs typeface="Mona Sans" pitchFamily="2" charset="77"/>
              </a:rPr>
              <a:t>and what it is allowed to read and write.</a:t>
            </a:r>
          </a:p>
          <a:p>
            <a:endParaRPr lang="en-US" sz="2199" dirty="0">
              <a:latin typeface="Mona Sans" pitchFamily="2" charset="77"/>
              <a:cs typeface="Mona Sans" pitchFamily="2" charset="77"/>
            </a:endParaRPr>
          </a:p>
          <a:p>
            <a:r>
              <a:rPr lang="en-US" sz="2000" dirty="0">
                <a:latin typeface="Mona Sans" pitchFamily="2" charset="77"/>
                <a:cs typeface="Mona Sans" pitchFamily="2" charset="77"/>
              </a:rPr>
              <a:t>Required: </a:t>
            </a:r>
            <a:br>
              <a:rPr lang="en-US" sz="2000" dirty="0">
                <a:latin typeface="Mona Sans" pitchFamily="2" charset="77"/>
                <a:cs typeface="Mona Sans" pitchFamily="2" charset="77"/>
              </a:rPr>
            </a:br>
            <a:br>
              <a:rPr lang="en-US" sz="500" dirty="0">
                <a:latin typeface="Mona Sans" pitchFamily="2" charset="77"/>
                <a:cs typeface="Mona Sans" pitchFamily="2" charset="77"/>
              </a:rPr>
            </a:br>
            <a:r>
              <a:rPr lang="en-US" sz="500" dirty="0">
                <a:latin typeface="Mona Sans" pitchFamily="2" charset="77"/>
                <a:cs typeface="Mona Sans" pitchFamily="2" charset="77"/>
              </a:rPr>
              <a:t>            </a:t>
            </a:r>
            <a:r>
              <a:rPr lang="en-US" sz="1600" dirty="0">
                <a:solidFill>
                  <a:schemeClr val="bg1">
                    <a:lumMod val="50000"/>
                    <a:lumOff val="50000"/>
                  </a:schemeClr>
                </a:solidFill>
                <a:latin typeface="Mona Sans" pitchFamily="2" charset="77"/>
                <a:cs typeface="Mona Sans" pitchFamily="2" charset="77"/>
              </a:rPr>
              <a:t>Trigger configuration:</a:t>
            </a:r>
            <a:r>
              <a:rPr lang="en-US" sz="1600" dirty="0">
                <a:solidFill>
                  <a:srgbClr val="4985B7"/>
                </a:solidFill>
                <a:latin typeface="Mona Sans" pitchFamily="2" charset="77"/>
                <a:cs typeface="Mona Sans" pitchFamily="2" charset="77"/>
              </a:rPr>
              <a:t> </a:t>
            </a:r>
            <a:r>
              <a:rPr lang="en-US" sz="1400" dirty="0">
                <a:solidFill>
                  <a:srgbClr val="4985B7"/>
                </a:solidFill>
                <a:latin typeface="Mona Sans Mono" pitchFamily="2" charset="77"/>
                <a:cs typeface="Mona Sans Mono" pitchFamily="2" charset="77"/>
              </a:rPr>
              <a:t>on</a:t>
            </a:r>
            <a:br>
              <a:rPr lang="en-US" sz="1600" dirty="0">
                <a:solidFill>
                  <a:srgbClr val="0070C0"/>
                </a:solidFill>
                <a:latin typeface="Mona Sans" pitchFamily="2" charset="77"/>
                <a:cs typeface="Mona Sans" pitchFamily="2" charset="77"/>
              </a:rPr>
            </a:br>
            <a:endParaRPr lang="en-US" sz="1600" dirty="0">
              <a:solidFill>
                <a:srgbClr val="0070C0"/>
              </a:solidFill>
              <a:latin typeface="Mona Sans" pitchFamily="2" charset="77"/>
              <a:cs typeface="Mona Sans" pitchFamily="2" charset="77"/>
            </a:endParaRPr>
          </a:p>
          <a:p>
            <a:r>
              <a:rPr lang="en-US" sz="2000" dirty="0">
                <a:latin typeface="Mona Sans" pitchFamily="2" charset="77"/>
                <a:cs typeface="Mona Sans" pitchFamily="2" charset="77"/>
              </a:rPr>
              <a:t>Optional:</a:t>
            </a:r>
            <a:br>
              <a:rPr lang="en-US" sz="2000" dirty="0">
                <a:latin typeface="Mona Sans" pitchFamily="2" charset="77"/>
                <a:cs typeface="Mona Sans" pitchFamily="2" charset="77"/>
              </a:rPr>
            </a:br>
            <a:br>
              <a:rPr lang="en-US" sz="500" dirty="0">
                <a:latin typeface="Mona Sans" pitchFamily="2" charset="77"/>
                <a:cs typeface="Mona Sans" pitchFamily="2" charset="77"/>
              </a:rPr>
            </a:br>
            <a:endParaRPr lang="en-US" sz="500" dirty="0">
              <a:latin typeface="Mona Sans" pitchFamily="2" charset="77"/>
              <a:cs typeface="Mona Sans" pitchFamily="2" charset="77"/>
            </a:endParaRPr>
          </a:p>
          <a:p>
            <a:pPr marL="285750" indent="-285750">
              <a:buFont typeface="Arial" panose="020B0604020202020204" pitchFamily="34" charset="0"/>
              <a:buChar char="•"/>
            </a:pPr>
            <a:r>
              <a:rPr lang="en-US" sz="1600" dirty="0">
                <a:solidFill>
                  <a:schemeClr val="bg1">
                    <a:lumMod val="50000"/>
                    <a:lumOff val="50000"/>
                  </a:schemeClr>
                </a:solidFill>
                <a:latin typeface="Mona Sans" pitchFamily="2" charset="77"/>
                <a:cs typeface="Mona Sans" pitchFamily="2" charset="77"/>
              </a:rPr>
              <a:t>AI configuration: </a:t>
            </a:r>
            <a:r>
              <a:rPr lang="en-US" sz="1400" dirty="0">
                <a:solidFill>
                  <a:srgbClr val="4985B7"/>
                </a:solidFill>
                <a:latin typeface="Mona Sans Mono" pitchFamily="2" charset="77"/>
                <a:cs typeface="Mona Sans Mono" pitchFamily="2" charset="77"/>
              </a:rPr>
              <a:t>engine</a:t>
            </a:r>
            <a:endParaRPr lang="en-US" sz="1400" dirty="0">
              <a:solidFill>
                <a:schemeClr val="bg1">
                  <a:lumMod val="50000"/>
                  <a:lumOff val="50000"/>
                </a:schemeClr>
              </a:solidFill>
              <a:latin typeface="Mona Sans Mono" pitchFamily="2" charset="77"/>
              <a:cs typeface="Mona Sans Mono" pitchFamily="2" charset="77"/>
            </a:endParaRPr>
          </a:p>
          <a:p>
            <a:pPr marL="285750" indent="-285750">
              <a:buFont typeface="Arial" panose="020B0604020202020204" pitchFamily="34" charset="0"/>
              <a:buChar char="•"/>
            </a:pPr>
            <a:r>
              <a:rPr lang="en-US" sz="1600" dirty="0">
                <a:solidFill>
                  <a:schemeClr val="bg1">
                    <a:lumMod val="50000"/>
                    <a:lumOff val="50000"/>
                  </a:schemeClr>
                </a:solidFill>
                <a:latin typeface="Mona Sans" pitchFamily="2" charset="77"/>
                <a:cs typeface="Mona Sans" pitchFamily="2" charset="77"/>
              </a:rPr>
              <a:t>Execution</a:t>
            </a:r>
            <a:r>
              <a:rPr lang="en-US" sz="1600" dirty="0">
                <a:solidFill>
                  <a:schemeClr val="bg1">
                    <a:lumMod val="50000"/>
                    <a:lumOff val="50000"/>
                  </a:schemeClr>
                </a:solidFill>
                <a:latin typeface="Mona Sans Mono" pitchFamily="2" charset="77"/>
                <a:cs typeface="Mona Sans Mono" pitchFamily="2" charset="77"/>
              </a:rPr>
              <a:t>: </a:t>
            </a:r>
            <a:r>
              <a:rPr lang="en-US" sz="1400" dirty="0">
                <a:solidFill>
                  <a:srgbClr val="4985B7"/>
                </a:solidFill>
                <a:latin typeface="Mona Sans Mono" pitchFamily="2" charset="77"/>
                <a:cs typeface="Mona Sans Mono" pitchFamily="2" charset="77"/>
              </a:rPr>
              <a:t>jobs, concurrency, if</a:t>
            </a:r>
          </a:p>
          <a:p>
            <a:pPr marL="285750" indent="-285750">
              <a:buFont typeface="Arial" panose="020B0604020202020204" pitchFamily="34" charset="0"/>
              <a:buChar char="•"/>
            </a:pPr>
            <a:r>
              <a:rPr lang="en-US" sz="1600" dirty="0">
                <a:solidFill>
                  <a:schemeClr val="bg1">
                    <a:lumMod val="50000"/>
                    <a:lumOff val="50000"/>
                  </a:schemeClr>
                </a:solidFill>
                <a:latin typeface="Mona Sans" pitchFamily="2" charset="77"/>
                <a:cs typeface="Mona Sans" pitchFamily="2" charset="77"/>
              </a:rPr>
              <a:t>Capabilities: </a:t>
            </a:r>
            <a:r>
              <a:rPr lang="en-US" sz="1400" dirty="0">
                <a:solidFill>
                  <a:srgbClr val="4985B7"/>
                </a:solidFill>
                <a:latin typeface="Mona Sans Mono" pitchFamily="2" charset="77"/>
                <a:cs typeface="Mona Sans Mono" pitchFamily="2" charset="77"/>
              </a:rPr>
              <a:t>tools, imports, env</a:t>
            </a:r>
            <a:endParaRPr lang="en-US" sz="1400" dirty="0">
              <a:solidFill>
                <a:srgbClr val="0070C0"/>
              </a:solidFill>
              <a:latin typeface="Mona Sans Mono" pitchFamily="2" charset="77"/>
              <a:cs typeface="Mona Sans Mono" pitchFamily="2" charset="77"/>
            </a:endParaRPr>
          </a:p>
          <a:p>
            <a:pPr marL="285750" indent="-285750">
              <a:buFont typeface="Arial" panose="020B0604020202020204" pitchFamily="34" charset="0"/>
              <a:buChar char="•"/>
            </a:pPr>
            <a:r>
              <a:rPr lang="en-US" sz="1600" dirty="0">
                <a:solidFill>
                  <a:schemeClr val="bg1">
                    <a:lumMod val="50000"/>
                    <a:lumOff val="50000"/>
                  </a:schemeClr>
                </a:solidFill>
                <a:latin typeface="Mona Sans" pitchFamily="2" charset="77"/>
                <a:cs typeface="Mona Sans" pitchFamily="2" charset="77"/>
              </a:rPr>
              <a:t>Metadata: </a:t>
            </a:r>
            <a:r>
              <a:rPr lang="en-US" sz="1400" dirty="0">
                <a:solidFill>
                  <a:srgbClr val="4985B7"/>
                </a:solidFill>
                <a:latin typeface="Mona Sans Mono" pitchFamily="2" charset="77"/>
                <a:cs typeface="Mona Sans Mono" pitchFamily="2" charset="77"/>
              </a:rPr>
              <a:t>name, description, label, source</a:t>
            </a:r>
            <a:endParaRPr lang="en-US" sz="1400" dirty="0">
              <a:solidFill>
                <a:srgbClr val="0070C0"/>
              </a:solidFill>
              <a:latin typeface="Mona Sans Mono" pitchFamily="2" charset="77"/>
              <a:cs typeface="Mona Sans Mono" pitchFamily="2" charset="77"/>
            </a:endParaRPr>
          </a:p>
          <a:p>
            <a:pPr marL="285750" indent="-285750">
              <a:buFont typeface="Arial" panose="020B0604020202020204" pitchFamily="34" charset="0"/>
              <a:buChar char="•"/>
            </a:pPr>
            <a:r>
              <a:rPr lang="en-US" sz="1600" dirty="0">
                <a:solidFill>
                  <a:schemeClr val="bg1">
                    <a:lumMod val="50000"/>
                    <a:lumOff val="50000"/>
                  </a:schemeClr>
                </a:solidFill>
                <a:latin typeface="Mona Sans" pitchFamily="2" charset="77"/>
                <a:cs typeface="Mona Sans" pitchFamily="2" charset="77"/>
              </a:rPr>
              <a:t>Security &amp; Access:</a:t>
            </a:r>
            <a:r>
              <a:rPr lang="en-US" sz="1600" dirty="0">
                <a:solidFill>
                  <a:srgbClr val="4985B7"/>
                </a:solidFill>
                <a:latin typeface="Mona Sans" pitchFamily="2" charset="77"/>
                <a:cs typeface="Mona Sans" pitchFamily="2" charset="77"/>
              </a:rPr>
              <a:t> </a:t>
            </a:r>
            <a:r>
              <a:rPr lang="en-US" sz="1400" dirty="0">
                <a:solidFill>
                  <a:srgbClr val="4985B7"/>
                </a:solidFill>
                <a:latin typeface="Mona Sans Mono" pitchFamily="2" charset="77"/>
                <a:cs typeface="Mona Sans Mono" pitchFamily="2" charset="77"/>
              </a:rPr>
              <a:t>permissions, network, safe-outputs</a:t>
            </a:r>
            <a:endParaRPr lang="en-US" sz="1400" dirty="0">
              <a:solidFill>
                <a:schemeClr val="bg1">
                  <a:lumMod val="50000"/>
                  <a:lumOff val="50000"/>
                </a:schemeClr>
              </a:solidFill>
              <a:latin typeface="Mona Sans Mono" pitchFamily="2" charset="77"/>
              <a:cs typeface="Mona Sans Mono" pitchFamily="2" charset="77"/>
            </a:endParaRPr>
          </a:p>
          <a:p>
            <a:pPr marL="285750" indent="-285750">
              <a:buFont typeface="Arial" panose="020B0604020202020204" pitchFamily="34" charset="0"/>
              <a:buChar char="•"/>
            </a:pPr>
            <a:r>
              <a:rPr lang="en-US" sz="1600" dirty="0">
                <a:solidFill>
                  <a:schemeClr val="bg1">
                    <a:lumMod val="50000"/>
                    <a:lumOff val="50000"/>
                  </a:schemeClr>
                </a:solidFill>
                <a:latin typeface="Mona Sans" pitchFamily="2" charset="77"/>
                <a:cs typeface="Mona Sans" pitchFamily="2" charset="77"/>
              </a:rPr>
              <a:t>Runtime: </a:t>
            </a:r>
            <a:r>
              <a:rPr lang="en-US" sz="1400" dirty="0">
                <a:solidFill>
                  <a:srgbClr val="4985B7"/>
                </a:solidFill>
                <a:latin typeface="Mona Sans Mono" pitchFamily="2" charset="77"/>
                <a:cs typeface="Mona Sans Mono" pitchFamily="2" charset="77"/>
              </a:rPr>
              <a:t>runs-on, timeout-minutes, environment</a:t>
            </a:r>
          </a:p>
          <a:p>
            <a:br>
              <a:rPr lang="en-US" sz="1400" dirty="0">
                <a:solidFill>
                  <a:srgbClr val="4985B7"/>
                </a:solidFill>
                <a:latin typeface="Mona Sans" pitchFamily="2" charset="77"/>
                <a:cs typeface="Mona Sans" pitchFamily="2" charset="77"/>
              </a:rPr>
            </a:br>
            <a:r>
              <a:rPr lang="en-US" sz="1400" dirty="0">
                <a:latin typeface="Mona Sans" pitchFamily="2" charset="77"/>
                <a:cs typeface="Mona Sans" pitchFamily="2" charset="77"/>
              </a:rPr>
              <a:t>See docs for a full frontmatter reference.    </a:t>
            </a:r>
          </a:p>
          <a:p>
            <a:endParaRPr lang="en-US" sz="1400" dirty="0">
              <a:latin typeface="Mona Sans" pitchFamily="2" charset="77"/>
              <a:cs typeface="Mona Sans" pitchFamily="2" charset="77"/>
            </a:endParaRPr>
          </a:p>
        </p:txBody>
      </p:sp>
      <p:sp>
        <p:nvSpPr>
          <p:cNvPr id="61" name="Google Shape;1420;p105">
            <a:extLst>
              <a:ext uri="{FF2B5EF4-FFF2-40B4-BE49-F238E27FC236}">
                <a16:creationId xmlns:a16="http://schemas.microsoft.com/office/drawing/2014/main" id="{BD9F48DE-8EFE-ACAA-3435-BBAE83C4CFAC}"/>
              </a:ext>
            </a:extLst>
          </p:cNvPr>
          <p:cNvSpPr/>
          <p:nvPr/>
        </p:nvSpPr>
        <p:spPr>
          <a:xfrm>
            <a:off x="782816" y="422516"/>
            <a:ext cx="2535128" cy="45719"/>
          </a:xfrm>
          <a:prstGeom prst="rect">
            <a:avLst/>
          </a:prstGeom>
          <a:gradFill>
            <a:gsLst>
              <a:gs pos="0">
                <a:srgbClr val="C693FF"/>
              </a:gs>
              <a:gs pos="42000">
                <a:srgbClr val="6533FE"/>
              </a:gs>
              <a:gs pos="69000">
                <a:srgbClr val="0840F0"/>
              </a:gs>
              <a:gs pos="100000">
                <a:srgbClr val="60ED83"/>
              </a:gs>
            </a:gsLst>
            <a:lin ang="0" scaled="0"/>
          </a:gradFill>
          <a:ln>
            <a:noFill/>
          </a:ln>
        </p:spPr>
        <p:txBody>
          <a:bodyPr spcFirstLastPara="1" wrap="square" lIns="91426" tIns="91426" rIns="91426" bIns="91426" anchor="ctr" anchorCtr="0">
            <a:noAutofit/>
          </a:bodyPr>
          <a:lstStyle/>
          <a:p>
            <a:pPr algn="ctr"/>
            <a:endParaRPr sz="1800"/>
          </a:p>
        </p:txBody>
      </p:sp>
      <p:sp>
        <p:nvSpPr>
          <p:cNvPr id="62" name="Rounded Rectangle 61">
            <a:extLst>
              <a:ext uri="{FF2B5EF4-FFF2-40B4-BE49-F238E27FC236}">
                <a16:creationId xmlns:a16="http://schemas.microsoft.com/office/drawing/2014/main" id="{A6EB1D31-2B5E-AD06-7897-0DB6B17C728B}"/>
              </a:ext>
            </a:extLst>
          </p:cNvPr>
          <p:cNvSpPr/>
          <p:nvPr/>
        </p:nvSpPr>
        <p:spPr>
          <a:xfrm>
            <a:off x="423228" y="227376"/>
            <a:ext cx="373739" cy="373747"/>
          </a:xfrm>
          <a:prstGeom prst="roundRect">
            <a:avLst/>
          </a:prstGeom>
          <a:solidFill>
            <a:schemeClr val="bg1"/>
          </a:solidFill>
          <a:ln w="25400">
            <a:solidFill>
              <a:srgbClr val="C69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3" name="Google Shape;1420;p105">
            <a:extLst>
              <a:ext uri="{FF2B5EF4-FFF2-40B4-BE49-F238E27FC236}">
                <a16:creationId xmlns:a16="http://schemas.microsoft.com/office/drawing/2014/main" id="{FA8A6868-5041-B638-0055-2B29307347E5}"/>
              </a:ext>
            </a:extLst>
          </p:cNvPr>
          <p:cNvSpPr/>
          <p:nvPr/>
        </p:nvSpPr>
        <p:spPr>
          <a:xfrm>
            <a:off x="1394556" y="417526"/>
            <a:ext cx="2284082" cy="50709"/>
          </a:xfrm>
          <a:prstGeom prst="rect">
            <a:avLst/>
          </a:prstGeom>
          <a:solidFill>
            <a:schemeClr val="bg1">
              <a:lumMod val="65000"/>
              <a:lumOff val="35000"/>
            </a:schemeClr>
          </a:solidFill>
          <a:ln>
            <a:noFill/>
          </a:ln>
        </p:spPr>
        <p:txBody>
          <a:bodyPr spcFirstLastPara="1" wrap="square" lIns="91426" tIns="91426" rIns="91426" bIns="91426" anchor="ctr" anchorCtr="0">
            <a:noAutofit/>
          </a:bodyPr>
          <a:lstStyle/>
          <a:p>
            <a:pPr algn="ctr"/>
            <a:endParaRPr sz="1800"/>
          </a:p>
        </p:txBody>
      </p:sp>
      <p:sp>
        <p:nvSpPr>
          <p:cNvPr id="64" name="Rounded Rectangle 63">
            <a:extLst>
              <a:ext uri="{FF2B5EF4-FFF2-40B4-BE49-F238E27FC236}">
                <a16:creationId xmlns:a16="http://schemas.microsoft.com/office/drawing/2014/main" id="{C2AA2C4F-1552-AAE2-CD98-AA17AC80BEE5}"/>
              </a:ext>
            </a:extLst>
          </p:cNvPr>
          <p:cNvSpPr/>
          <p:nvPr/>
        </p:nvSpPr>
        <p:spPr>
          <a:xfrm>
            <a:off x="3304900"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65" name="Rounded Rectangle 64">
            <a:extLst>
              <a:ext uri="{FF2B5EF4-FFF2-40B4-BE49-F238E27FC236}">
                <a16:creationId xmlns:a16="http://schemas.microsoft.com/office/drawing/2014/main" id="{DDA6AAD3-FF08-0CB5-853A-D9703EDBEE0E}"/>
              </a:ext>
            </a:extLst>
          </p:cNvPr>
          <p:cNvSpPr/>
          <p:nvPr/>
        </p:nvSpPr>
        <p:spPr>
          <a:xfrm>
            <a:off x="2346096"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66" name="Google Shape;1093;p63">
            <a:extLst>
              <a:ext uri="{FF2B5EF4-FFF2-40B4-BE49-F238E27FC236}">
                <a16:creationId xmlns:a16="http://schemas.microsoft.com/office/drawing/2014/main" id="{DB7220BB-BDF6-4AF5-64DB-AAA83099BDFE}"/>
              </a:ext>
              <a:ext uri="{C183D7F6-B498-43B3-948B-1728B52AA6E4}">
                <adec:decorative xmlns:adec="http://schemas.microsoft.com/office/drawing/2017/decorative" val="1"/>
              </a:ext>
            </a:extLst>
          </p:cNvPr>
          <p:cNvGrpSpPr/>
          <p:nvPr/>
        </p:nvGrpSpPr>
        <p:grpSpPr>
          <a:xfrm>
            <a:off x="487914" y="276904"/>
            <a:ext cx="257028" cy="242690"/>
            <a:chOff x="4372769" y="2910304"/>
            <a:chExt cx="56755" cy="52725"/>
          </a:xfrm>
          <a:solidFill>
            <a:schemeClr val="tx1"/>
          </a:solidFill>
        </p:grpSpPr>
        <p:sp>
          <p:nvSpPr>
            <p:cNvPr id="67" name="Google Shape;1094;p63">
              <a:extLst>
                <a:ext uri="{FF2B5EF4-FFF2-40B4-BE49-F238E27FC236}">
                  <a16:creationId xmlns:a16="http://schemas.microsoft.com/office/drawing/2014/main" id="{96D59ED8-33D8-D5E7-717F-7AA79763135D}"/>
                </a:ext>
              </a:extLst>
            </p:cNvPr>
            <p:cNvSpPr/>
            <p:nvPr/>
          </p:nvSpPr>
          <p:spPr>
            <a:xfrm>
              <a:off x="4372769" y="2910304"/>
              <a:ext cx="51900" cy="52725"/>
            </a:xfrm>
            <a:custGeom>
              <a:avLst/>
              <a:gdLst/>
              <a:ahLst/>
              <a:cxnLst/>
              <a:rect l="l" t="t" r="r" b="b"/>
              <a:pathLst>
                <a:path w="2076" h="2109" extrusionOk="0">
                  <a:moveTo>
                    <a:pt x="77" y="0"/>
                  </a:moveTo>
                  <a:cubicBezTo>
                    <a:pt x="34" y="0"/>
                    <a:pt x="1" y="34"/>
                    <a:pt x="1" y="76"/>
                  </a:cubicBezTo>
                  <a:lnTo>
                    <a:pt x="1" y="2033"/>
                  </a:lnTo>
                  <a:cubicBezTo>
                    <a:pt x="1" y="2075"/>
                    <a:pt x="34" y="2109"/>
                    <a:pt x="77" y="2109"/>
                  </a:cubicBezTo>
                  <a:lnTo>
                    <a:pt x="1999" y="2109"/>
                  </a:lnTo>
                  <a:cubicBezTo>
                    <a:pt x="2041" y="2109"/>
                    <a:pt x="2075" y="2075"/>
                    <a:pt x="2075" y="2033"/>
                  </a:cubicBezTo>
                  <a:cubicBezTo>
                    <a:pt x="2075" y="1982"/>
                    <a:pt x="2041" y="1948"/>
                    <a:pt x="1999" y="1948"/>
                  </a:cubicBezTo>
                  <a:lnTo>
                    <a:pt x="152" y="1948"/>
                  </a:lnTo>
                  <a:lnTo>
                    <a:pt x="152" y="76"/>
                  </a:lnTo>
                  <a:cubicBezTo>
                    <a:pt x="152" y="34"/>
                    <a:pt x="119" y="0"/>
                    <a:pt x="77"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sp>
          <p:nvSpPr>
            <p:cNvPr id="68" name="Google Shape;1095;p63">
              <a:extLst>
                <a:ext uri="{FF2B5EF4-FFF2-40B4-BE49-F238E27FC236}">
                  <a16:creationId xmlns:a16="http://schemas.microsoft.com/office/drawing/2014/main" id="{C1372690-50F7-B413-8CD9-6EDD0D5EDF27}"/>
                </a:ext>
              </a:extLst>
            </p:cNvPr>
            <p:cNvSpPr/>
            <p:nvPr/>
          </p:nvSpPr>
          <p:spPr>
            <a:xfrm>
              <a:off x="4381625" y="2922100"/>
              <a:ext cx="47900" cy="25125"/>
            </a:xfrm>
            <a:custGeom>
              <a:avLst/>
              <a:gdLst/>
              <a:ahLst/>
              <a:cxnLst/>
              <a:rect l="l" t="t" r="r" b="b"/>
              <a:pathLst>
                <a:path w="1916" h="1005" extrusionOk="0">
                  <a:moveTo>
                    <a:pt x="1831" y="1"/>
                  </a:moveTo>
                  <a:cubicBezTo>
                    <a:pt x="1810" y="1"/>
                    <a:pt x="1789" y="9"/>
                    <a:pt x="1772" y="26"/>
                  </a:cubicBezTo>
                  <a:lnTo>
                    <a:pt x="1173" y="633"/>
                  </a:lnTo>
                  <a:lnTo>
                    <a:pt x="777" y="237"/>
                  </a:lnTo>
                  <a:cubicBezTo>
                    <a:pt x="764" y="220"/>
                    <a:pt x="745" y="212"/>
                    <a:pt x="725" y="212"/>
                  </a:cubicBezTo>
                  <a:cubicBezTo>
                    <a:pt x="705" y="212"/>
                    <a:pt x="684" y="220"/>
                    <a:pt x="667" y="237"/>
                  </a:cubicBezTo>
                  <a:lnTo>
                    <a:pt x="35" y="869"/>
                  </a:lnTo>
                  <a:cubicBezTo>
                    <a:pt x="1" y="903"/>
                    <a:pt x="1" y="954"/>
                    <a:pt x="35" y="979"/>
                  </a:cubicBezTo>
                  <a:cubicBezTo>
                    <a:pt x="51" y="996"/>
                    <a:pt x="73" y="1004"/>
                    <a:pt x="93" y="1004"/>
                  </a:cubicBezTo>
                  <a:cubicBezTo>
                    <a:pt x="113" y="1004"/>
                    <a:pt x="132" y="996"/>
                    <a:pt x="144" y="979"/>
                  </a:cubicBezTo>
                  <a:lnTo>
                    <a:pt x="726" y="405"/>
                  </a:lnTo>
                  <a:lnTo>
                    <a:pt x="1114" y="793"/>
                  </a:lnTo>
                  <a:cubicBezTo>
                    <a:pt x="1131" y="810"/>
                    <a:pt x="1152" y="819"/>
                    <a:pt x="1172" y="819"/>
                  </a:cubicBezTo>
                  <a:cubicBezTo>
                    <a:pt x="1192" y="819"/>
                    <a:pt x="1211" y="810"/>
                    <a:pt x="1224" y="793"/>
                  </a:cubicBezTo>
                  <a:lnTo>
                    <a:pt x="1890" y="136"/>
                  </a:lnTo>
                  <a:cubicBezTo>
                    <a:pt x="1915" y="110"/>
                    <a:pt x="1915" y="60"/>
                    <a:pt x="1890" y="26"/>
                  </a:cubicBezTo>
                  <a:cubicBezTo>
                    <a:pt x="1873" y="9"/>
                    <a:pt x="1852" y="1"/>
                    <a:pt x="1831"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sp>
        <p:nvSpPr>
          <p:cNvPr id="69" name="Google Shape;1266;p65">
            <a:extLst>
              <a:ext uri="{FF2B5EF4-FFF2-40B4-BE49-F238E27FC236}">
                <a16:creationId xmlns:a16="http://schemas.microsoft.com/office/drawing/2014/main" id="{14E94AF0-7528-542D-788E-68CA53CC8EDC}"/>
              </a:ext>
            </a:extLst>
          </p:cNvPr>
          <p:cNvSpPr/>
          <p:nvPr/>
        </p:nvSpPr>
        <p:spPr>
          <a:xfrm>
            <a:off x="3404437" y="348631"/>
            <a:ext cx="192542" cy="195814"/>
          </a:xfrm>
          <a:custGeom>
            <a:avLst/>
            <a:gdLst/>
            <a:ahLst/>
            <a:cxnLst/>
            <a:rect l="l" t="t" r="r" b="b"/>
            <a:pathLst>
              <a:path w="1687" h="1688" extrusionOk="0">
                <a:moveTo>
                  <a:pt x="177" y="1"/>
                </a:moveTo>
                <a:cubicBezTo>
                  <a:pt x="76" y="1"/>
                  <a:pt x="0" y="76"/>
                  <a:pt x="0" y="178"/>
                </a:cubicBezTo>
                <a:lnTo>
                  <a:pt x="0" y="1181"/>
                </a:lnTo>
                <a:cubicBezTo>
                  <a:pt x="0" y="1282"/>
                  <a:pt x="76" y="1367"/>
                  <a:pt x="177" y="1367"/>
                </a:cubicBezTo>
                <a:lnTo>
                  <a:pt x="312" y="1367"/>
                </a:lnTo>
                <a:lnTo>
                  <a:pt x="312" y="1527"/>
                </a:lnTo>
                <a:cubicBezTo>
                  <a:pt x="312" y="1611"/>
                  <a:pt x="380" y="1687"/>
                  <a:pt x="464" y="1687"/>
                </a:cubicBezTo>
                <a:cubicBezTo>
                  <a:pt x="506" y="1687"/>
                  <a:pt x="549" y="1670"/>
                  <a:pt x="574" y="1637"/>
                </a:cubicBezTo>
                <a:lnTo>
                  <a:pt x="844" y="1367"/>
                </a:lnTo>
                <a:lnTo>
                  <a:pt x="1501" y="1367"/>
                </a:lnTo>
                <a:cubicBezTo>
                  <a:pt x="1603" y="1367"/>
                  <a:pt x="1687" y="1282"/>
                  <a:pt x="1687" y="1181"/>
                </a:cubicBezTo>
                <a:lnTo>
                  <a:pt x="1687" y="178"/>
                </a:lnTo>
                <a:cubicBezTo>
                  <a:pt x="1687" y="76"/>
                  <a:pt x="1603" y="1"/>
                  <a:pt x="1501" y="1"/>
                </a:cubicBezTo>
                <a:close/>
                <a:moveTo>
                  <a:pt x="152" y="178"/>
                </a:moveTo>
                <a:cubicBezTo>
                  <a:pt x="152" y="169"/>
                  <a:pt x="169" y="152"/>
                  <a:pt x="177" y="152"/>
                </a:cubicBezTo>
                <a:lnTo>
                  <a:pt x="1501" y="152"/>
                </a:lnTo>
                <a:cubicBezTo>
                  <a:pt x="1510" y="152"/>
                  <a:pt x="1527" y="169"/>
                  <a:pt x="1527" y="178"/>
                </a:cubicBezTo>
                <a:lnTo>
                  <a:pt x="1527" y="1181"/>
                </a:lnTo>
                <a:cubicBezTo>
                  <a:pt x="1527" y="1198"/>
                  <a:pt x="1510" y="1206"/>
                  <a:pt x="1501" y="1206"/>
                </a:cubicBezTo>
                <a:lnTo>
                  <a:pt x="810" y="1206"/>
                </a:lnTo>
                <a:cubicBezTo>
                  <a:pt x="793" y="1206"/>
                  <a:pt x="776" y="1215"/>
                  <a:pt x="759" y="1232"/>
                </a:cubicBezTo>
                <a:lnTo>
                  <a:pt x="473" y="1518"/>
                </a:lnTo>
                <a:lnTo>
                  <a:pt x="473" y="1291"/>
                </a:lnTo>
                <a:cubicBezTo>
                  <a:pt x="473" y="1249"/>
                  <a:pt x="439" y="1206"/>
                  <a:pt x="388" y="1206"/>
                </a:cubicBezTo>
                <a:lnTo>
                  <a:pt x="177" y="1206"/>
                </a:lnTo>
                <a:cubicBezTo>
                  <a:pt x="169" y="1206"/>
                  <a:pt x="152" y="1198"/>
                  <a:pt x="152" y="1181"/>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nvGrpSpPr>
          <p:cNvPr id="70" name="Group 69">
            <a:extLst>
              <a:ext uri="{FF2B5EF4-FFF2-40B4-BE49-F238E27FC236}">
                <a16:creationId xmlns:a16="http://schemas.microsoft.com/office/drawing/2014/main" id="{F671B098-1036-B8E1-848D-54204398268D}"/>
              </a:ext>
            </a:extLst>
          </p:cNvPr>
          <p:cNvGrpSpPr/>
          <p:nvPr/>
        </p:nvGrpSpPr>
        <p:grpSpPr>
          <a:xfrm>
            <a:off x="2411723" y="299200"/>
            <a:ext cx="254222" cy="254222"/>
            <a:chOff x="3097145" y="1017785"/>
            <a:chExt cx="307292" cy="307292"/>
          </a:xfrm>
        </p:grpSpPr>
        <p:sp>
          <p:nvSpPr>
            <p:cNvPr id="71" name="Google Shape;1329;p65">
              <a:extLst>
                <a:ext uri="{FF2B5EF4-FFF2-40B4-BE49-F238E27FC236}">
                  <a16:creationId xmlns:a16="http://schemas.microsoft.com/office/drawing/2014/main" id="{E89FA45D-ECA1-9C36-897E-A83F66CF3077}"/>
                </a:ext>
              </a:extLst>
            </p:cNvPr>
            <p:cNvSpPr/>
            <p:nvPr/>
          </p:nvSpPr>
          <p:spPr>
            <a:xfrm>
              <a:off x="3215558" y="1113681"/>
              <a:ext cx="92850" cy="114440"/>
            </a:xfrm>
            <a:custGeom>
              <a:avLst/>
              <a:gdLst/>
              <a:ahLst/>
              <a:cxnLst/>
              <a:rect l="l" t="t" r="r" b="b"/>
              <a:pathLst>
                <a:path w="701" h="864" extrusionOk="0">
                  <a:moveTo>
                    <a:pt x="54" y="0"/>
                  </a:moveTo>
                  <a:cubicBezTo>
                    <a:pt x="27" y="0"/>
                    <a:pt x="0" y="22"/>
                    <a:pt x="0" y="53"/>
                  </a:cubicBezTo>
                  <a:lnTo>
                    <a:pt x="0" y="812"/>
                  </a:lnTo>
                  <a:cubicBezTo>
                    <a:pt x="0" y="842"/>
                    <a:pt x="27" y="864"/>
                    <a:pt x="54" y="864"/>
                  </a:cubicBezTo>
                  <a:cubicBezTo>
                    <a:pt x="65" y="864"/>
                    <a:pt x="75" y="861"/>
                    <a:pt x="84" y="854"/>
                  </a:cubicBezTo>
                  <a:lnTo>
                    <a:pt x="675" y="474"/>
                  </a:lnTo>
                  <a:cubicBezTo>
                    <a:pt x="700" y="458"/>
                    <a:pt x="700" y="407"/>
                    <a:pt x="675" y="390"/>
                  </a:cubicBezTo>
                  <a:lnTo>
                    <a:pt x="84" y="11"/>
                  </a:lnTo>
                  <a:cubicBezTo>
                    <a:pt x="75" y="4"/>
                    <a:pt x="65" y="0"/>
                    <a:pt x="54" y="0"/>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72" name="Google Shape;1330;p65">
              <a:extLst>
                <a:ext uri="{FF2B5EF4-FFF2-40B4-BE49-F238E27FC236}">
                  <a16:creationId xmlns:a16="http://schemas.microsoft.com/office/drawing/2014/main" id="{3DCB3FD1-F09B-41C5-A7E5-C4B41D627948}"/>
                </a:ext>
              </a:extLst>
            </p:cNvPr>
            <p:cNvSpPr/>
            <p:nvPr/>
          </p:nvSpPr>
          <p:spPr>
            <a:xfrm>
              <a:off x="3097145" y="1017785"/>
              <a:ext cx="307292" cy="307292"/>
            </a:xfrm>
            <a:custGeom>
              <a:avLst/>
              <a:gdLst/>
              <a:ahLst/>
              <a:cxnLst/>
              <a:rect l="l" t="t" r="r" b="b"/>
              <a:pathLst>
                <a:path w="2320" h="2320" extrusionOk="0">
                  <a:moveTo>
                    <a:pt x="1164" y="153"/>
                  </a:moveTo>
                  <a:cubicBezTo>
                    <a:pt x="607" y="153"/>
                    <a:pt x="160" y="600"/>
                    <a:pt x="160" y="1156"/>
                  </a:cubicBezTo>
                  <a:cubicBezTo>
                    <a:pt x="160" y="1713"/>
                    <a:pt x="607" y="2160"/>
                    <a:pt x="1164" y="2160"/>
                  </a:cubicBezTo>
                  <a:cubicBezTo>
                    <a:pt x="1712" y="2160"/>
                    <a:pt x="2159" y="1713"/>
                    <a:pt x="2159" y="1156"/>
                  </a:cubicBezTo>
                  <a:cubicBezTo>
                    <a:pt x="2159" y="600"/>
                    <a:pt x="1712" y="153"/>
                    <a:pt x="1164" y="153"/>
                  </a:cubicBezTo>
                  <a:close/>
                  <a:moveTo>
                    <a:pt x="0" y="1156"/>
                  </a:moveTo>
                  <a:cubicBezTo>
                    <a:pt x="0" y="515"/>
                    <a:pt x="523" y="1"/>
                    <a:pt x="1164" y="1"/>
                  </a:cubicBezTo>
                  <a:cubicBezTo>
                    <a:pt x="1796" y="1"/>
                    <a:pt x="2319" y="515"/>
                    <a:pt x="2319" y="1156"/>
                  </a:cubicBezTo>
                  <a:cubicBezTo>
                    <a:pt x="2319" y="1797"/>
                    <a:pt x="1796" y="2320"/>
                    <a:pt x="1164" y="2320"/>
                  </a:cubicBezTo>
                  <a:cubicBezTo>
                    <a:pt x="523" y="2320"/>
                    <a:pt x="0" y="1797"/>
                    <a:pt x="0" y="1156"/>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73" name="Rounded Rectangle 72">
            <a:extLst>
              <a:ext uri="{FF2B5EF4-FFF2-40B4-BE49-F238E27FC236}">
                <a16:creationId xmlns:a16="http://schemas.microsoft.com/office/drawing/2014/main" id="{AE1EA63C-2F4E-3825-DFFD-8F594C0D33E8}"/>
              </a:ext>
            </a:extLst>
          </p:cNvPr>
          <p:cNvSpPr/>
          <p:nvPr/>
        </p:nvSpPr>
        <p:spPr>
          <a:xfrm>
            <a:off x="1350254" y="157300"/>
            <a:ext cx="554006" cy="554016"/>
          </a:xfrm>
          <a:prstGeom prst="roundRect">
            <a:avLst/>
          </a:prstGeom>
          <a:solidFill>
            <a:srgbClr val="6533FE"/>
          </a:solidFill>
          <a:ln w="38100">
            <a:solidFill>
              <a:srgbClr val="6533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5" name="Text Placeholder 18">
            <a:extLst>
              <a:ext uri="{FF2B5EF4-FFF2-40B4-BE49-F238E27FC236}">
                <a16:creationId xmlns:a16="http://schemas.microsoft.com/office/drawing/2014/main" id="{25D1E4ED-7612-9D8C-F139-9189155F66AD}"/>
              </a:ext>
            </a:extLst>
          </p:cNvPr>
          <p:cNvSpPr txBox="1">
            <a:spLocks/>
          </p:cNvSpPr>
          <p:nvPr/>
        </p:nvSpPr>
        <p:spPr>
          <a:xfrm>
            <a:off x="239252" y="1136046"/>
            <a:ext cx="8136102" cy="613292"/>
          </a:xfrm>
          <a:prstGeom prst="rect">
            <a:avLst/>
          </a:prstGeom>
        </p:spPr>
        <p:txBody>
          <a:bodyPr/>
          <a:lstStyle>
            <a:lvl1pPr marL="0" indent="0" algn="l" defTabSz="914034" rtl="0" eaLnBrk="1" latinLnBrk="0" hangingPunct="1">
              <a:lnSpc>
                <a:spcPct val="90000"/>
              </a:lnSpc>
              <a:spcBef>
                <a:spcPts val="1000"/>
              </a:spcBef>
              <a:buFont typeface="Arial" panose="020B0604020202020204" pitchFamily="34" charset="0"/>
              <a:buNone/>
              <a:defRPr sz="2199" b="0" i="0" kern="1200">
                <a:solidFill>
                  <a:schemeClr val="tx1"/>
                </a:solidFill>
                <a:latin typeface="Mona-Sans Regular" pitchFamily="2" charset="77"/>
                <a:ea typeface="+mn-ea"/>
                <a:cs typeface="Arial" panose="020B0604020202020204" pitchFamily="34" charset="0"/>
              </a:defRPr>
            </a:lvl1pPr>
            <a:lvl2pPr marL="457017"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2pPr>
            <a:lvl3pPr marL="914034"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3pPr>
            <a:lvl4pPr marL="1371051"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4pPr>
            <a:lvl5pPr marL="1828068"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sz="4000" b="1" dirty="0">
                <a:latin typeface="Mona Sans" pitchFamily="2" charset="77"/>
                <a:cs typeface="Mona Sans" pitchFamily="2" charset="77"/>
              </a:rPr>
              <a:t>GitHub Agentic Workflows</a:t>
            </a:r>
          </a:p>
        </p:txBody>
      </p:sp>
      <p:sp>
        <p:nvSpPr>
          <p:cNvPr id="25" name="Rectangle 24">
            <a:extLst>
              <a:ext uri="{FF2B5EF4-FFF2-40B4-BE49-F238E27FC236}">
                <a16:creationId xmlns:a16="http://schemas.microsoft.com/office/drawing/2014/main" id="{B19FF0BA-45D7-B418-EBC9-FB32BFE370A1}"/>
              </a:ext>
            </a:extLst>
          </p:cNvPr>
          <p:cNvSpPr/>
          <p:nvPr/>
        </p:nvSpPr>
        <p:spPr>
          <a:xfrm>
            <a:off x="5357710" y="6028680"/>
            <a:ext cx="749597" cy="267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EA50B8D-2D17-2A48-59C4-BE950FE7A69E}"/>
              </a:ext>
            </a:extLst>
          </p:cNvPr>
          <p:cNvSpPr/>
          <p:nvPr/>
        </p:nvSpPr>
        <p:spPr>
          <a:xfrm>
            <a:off x="6215109" y="5861630"/>
            <a:ext cx="889750" cy="43465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descr="A screenshot of a computer&#10;&#10;AI-generated content may be incorrect.">
            <a:extLst>
              <a:ext uri="{FF2B5EF4-FFF2-40B4-BE49-F238E27FC236}">
                <a16:creationId xmlns:a16="http://schemas.microsoft.com/office/drawing/2014/main" id="{DE75EB4E-77A6-FB69-F9DD-35C9E355D133}"/>
              </a:ext>
            </a:extLst>
          </p:cNvPr>
          <p:cNvPicPr>
            <a:picLocks noChangeAspect="1"/>
          </p:cNvPicPr>
          <p:nvPr/>
        </p:nvPicPr>
        <p:blipFill>
          <a:blip r:embed="rId3"/>
          <a:srcRect r="3577"/>
          <a:stretch>
            <a:fillRect/>
          </a:stretch>
        </p:blipFill>
        <p:spPr>
          <a:xfrm>
            <a:off x="6351634" y="2419241"/>
            <a:ext cx="5605305" cy="3785395"/>
          </a:xfrm>
          <a:prstGeom prst="rect">
            <a:avLst/>
          </a:prstGeom>
        </p:spPr>
      </p:pic>
      <p:sp>
        <p:nvSpPr>
          <p:cNvPr id="37" name="Rectangle 36">
            <a:extLst>
              <a:ext uri="{FF2B5EF4-FFF2-40B4-BE49-F238E27FC236}">
                <a16:creationId xmlns:a16="http://schemas.microsoft.com/office/drawing/2014/main" id="{76B70456-D9D8-FDDE-27F3-8F2FA12DE97C}"/>
              </a:ext>
            </a:extLst>
          </p:cNvPr>
          <p:cNvSpPr/>
          <p:nvPr/>
        </p:nvSpPr>
        <p:spPr>
          <a:xfrm>
            <a:off x="6878825" y="3207894"/>
            <a:ext cx="5078114" cy="1667655"/>
          </a:xfrm>
          <a:prstGeom prst="rect">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C693FF"/>
              </a:solidFill>
            </a:endParaRPr>
          </a:p>
        </p:txBody>
      </p:sp>
      <p:grpSp>
        <p:nvGrpSpPr>
          <p:cNvPr id="56" name="Google Shape;1295;p65">
            <a:extLst>
              <a:ext uri="{FF2B5EF4-FFF2-40B4-BE49-F238E27FC236}">
                <a16:creationId xmlns:a16="http://schemas.microsoft.com/office/drawing/2014/main" id="{C062BF4F-CA47-C48F-E527-58E3A435CEF4}"/>
              </a:ext>
              <a:ext uri="{C183D7F6-B498-43B3-948B-1728B52AA6E4}">
                <adec:decorative xmlns:adec="http://schemas.microsoft.com/office/drawing/2017/decorative" val="1"/>
              </a:ext>
            </a:extLst>
          </p:cNvPr>
          <p:cNvGrpSpPr/>
          <p:nvPr/>
        </p:nvGrpSpPr>
        <p:grpSpPr>
          <a:xfrm>
            <a:off x="3626710" y="6065486"/>
            <a:ext cx="187962" cy="178865"/>
            <a:chOff x="3351350" y="4936850"/>
            <a:chExt cx="60950" cy="58000"/>
          </a:xfrm>
          <a:solidFill>
            <a:schemeClr val="bg1">
              <a:lumMod val="50000"/>
              <a:lumOff val="50000"/>
            </a:schemeClr>
          </a:solidFill>
        </p:grpSpPr>
        <p:sp>
          <p:nvSpPr>
            <p:cNvPr id="57" name="Google Shape;1296;p65">
              <a:extLst>
                <a:ext uri="{FF2B5EF4-FFF2-40B4-BE49-F238E27FC236}">
                  <a16:creationId xmlns:a16="http://schemas.microsoft.com/office/drawing/2014/main" id="{38128FEA-02E9-BD23-F8E6-57F72F215DBA}"/>
                </a:ext>
              </a:extLst>
            </p:cNvPr>
            <p:cNvSpPr/>
            <p:nvPr/>
          </p:nvSpPr>
          <p:spPr>
            <a:xfrm>
              <a:off x="3374950" y="4936850"/>
              <a:ext cx="37350" cy="38175"/>
            </a:xfrm>
            <a:custGeom>
              <a:avLst/>
              <a:gdLst/>
              <a:ahLst/>
              <a:cxnLst/>
              <a:rect l="l" t="t" r="r" b="b"/>
              <a:pathLst>
                <a:path w="1494" h="1527" extrusionOk="0">
                  <a:moveTo>
                    <a:pt x="864" y="0"/>
                  </a:moveTo>
                  <a:cubicBezTo>
                    <a:pt x="717" y="0"/>
                    <a:pt x="570" y="55"/>
                    <a:pt x="456" y="164"/>
                  </a:cubicBezTo>
                  <a:lnTo>
                    <a:pt x="144" y="485"/>
                  </a:lnTo>
                  <a:cubicBezTo>
                    <a:pt x="110" y="519"/>
                    <a:pt x="110" y="569"/>
                    <a:pt x="144" y="595"/>
                  </a:cubicBezTo>
                  <a:cubicBezTo>
                    <a:pt x="157" y="611"/>
                    <a:pt x="176" y="620"/>
                    <a:pt x="196" y="620"/>
                  </a:cubicBezTo>
                  <a:cubicBezTo>
                    <a:pt x="216" y="620"/>
                    <a:pt x="237" y="611"/>
                    <a:pt x="254" y="595"/>
                  </a:cubicBezTo>
                  <a:lnTo>
                    <a:pt x="566" y="283"/>
                  </a:lnTo>
                  <a:cubicBezTo>
                    <a:pt x="646" y="202"/>
                    <a:pt x="753" y="162"/>
                    <a:pt x="861" y="162"/>
                  </a:cubicBezTo>
                  <a:cubicBezTo>
                    <a:pt x="968" y="162"/>
                    <a:pt x="1076" y="202"/>
                    <a:pt x="1156" y="283"/>
                  </a:cubicBezTo>
                  <a:cubicBezTo>
                    <a:pt x="1316" y="443"/>
                    <a:pt x="1316" y="704"/>
                    <a:pt x="1156" y="864"/>
                  </a:cubicBezTo>
                  <a:lnTo>
                    <a:pt x="777" y="1252"/>
                  </a:lnTo>
                  <a:cubicBezTo>
                    <a:pt x="692" y="1332"/>
                    <a:pt x="585" y="1373"/>
                    <a:pt x="478" y="1373"/>
                  </a:cubicBezTo>
                  <a:cubicBezTo>
                    <a:pt x="372" y="1373"/>
                    <a:pt x="266" y="1332"/>
                    <a:pt x="186" y="1252"/>
                  </a:cubicBezTo>
                  <a:cubicBezTo>
                    <a:pt x="178" y="1235"/>
                    <a:pt x="161" y="1227"/>
                    <a:pt x="152" y="1210"/>
                  </a:cubicBezTo>
                  <a:cubicBezTo>
                    <a:pt x="138" y="1191"/>
                    <a:pt x="116" y="1180"/>
                    <a:pt x="93" y="1180"/>
                  </a:cubicBezTo>
                  <a:cubicBezTo>
                    <a:pt x="76" y="1180"/>
                    <a:pt x="58" y="1187"/>
                    <a:pt x="43" y="1202"/>
                  </a:cubicBezTo>
                  <a:cubicBezTo>
                    <a:pt x="9" y="1227"/>
                    <a:pt x="1" y="1278"/>
                    <a:pt x="26" y="1311"/>
                  </a:cubicBezTo>
                  <a:cubicBezTo>
                    <a:pt x="43" y="1328"/>
                    <a:pt x="60" y="1345"/>
                    <a:pt x="77" y="1362"/>
                  </a:cubicBezTo>
                  <a:cubicBezTo>
                    <a:pt x="186" y="1472"/>
                    <a:pt x="332" y="1526"/>
                    <a:pt x="478" y="1526"/>
                  </a:cubicBezTo>
                  <a:cubicBezTo>
                    <a:pt x="625" y="1526"/>
                    <a:pt x="772" y="1472"/>
                    <a:pt x="886" y="1362"/>
                  </a:cubicBezTo>
                  <a:lnTo>
                    <a:pt x="1266" y="982"/>
                  </a:lnTo>
                  <a:cubicBezTo>
                    <a:pt x="1493" y="755"/>
                    <a:pt x="1493" y="392"/>
                    <a:pt x="1266" y="164"/>
                  </a:cubicBezTo>
                  <a:cubicBezTo>
                    <a:pt x="1156" y="55"/>
                    <a:pt x="1011" y="0"/>
                    <a:pt x="864"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58" name="Google Shape;1297;p65">
              <a:extLst>
                <a:ext uri="{FF2B5EF4-FFF2-40B4-BE49-F238E27FC236}">
                  <a16:creationId xmlns:a16="http://schemas.microsoft.com/office/drawing/2014/main" id="{40A7A2C1-0A62-0400-1D07-912D662735B9}"/>
                </a:ext>
              </a:extLst>
            </p:cNvPr>
            <p:cNvSpPr/>
            <p:nvPr/>
          </p:nvSpPr>
          <p:spPr>
            <a:xfrm>
              <a:off x="3351350" y="4956650"/>
              <a:ext cx="37325" cy="38200"/>
            </a:xfrm>
            <a:custGeom>
              <a:avLst/>
              <a:gdLst/>
              <a:ahLst/>
              <a:cxnLst/>
              <a:rect l="l" t="t" r="r" b="b"/>
              <a:pathLst>
                <a:path w="1493" h="1528" extrusionOk="0">
                  <a:moveTo>
                    <a:pt x="1015" y="1"/>
                  </a:moveTo>
                  <a:cubicBezTo>
                    <a:pt x="869" y="1"/>
                    <a:pt x="721" y="56"/>
                    <a:pt x="607" y="165"/>
                  </a:cubicBezTo>
                  <a:lnTo>
                    <a:pt x="228" y="553"/>
                  </a:lnTo>
                  <a:cubicBezTo>
                    <a:pt x="0" y="772"/>
                    <a:pt x="0" y="1135"/>
                    <a:pt x="228" y="1363"/>
                  </a:cubicBezTo>
                  <a:cubicBezTo>
                    <a:pt x="338" y="1472"/>
                    <a:pt x="483" y="1527"/>
                    <a:pt x="630" y="1527"/>
                  </a:cubicBezTo>
                  <a:cubicBezTo>
                    <a:pt x="776" y="1527"/>
                    <a:pt x="924" y="1472"/>
                    <a:pt x="1037" y="1363"/>
                  </a:cubicBezTo>
                  <a:lnTo>
                    <a:pt x="1358" y="1042"/>
                  </a:lnTo>
                  <a:cubicBezTo>
                    <a:pt x="1383" y="1008"/>
                    <a:pt x="1383" y="966"/>
                    <a:pt x="1358" y="933"/>
                  </a:cubicBezTo>
                  <a:cubicBezTo>
                    <a:pt x="1341" y="916"/>
                    <a:pt x="1320" y="907"/>
                    <a:pt x="1299" y="907"/>
                  </a:cubicBezTo>
                  <a:cubicBezTo>
                    <a:pt x="1278" y="907"/>
                    <a:pt x="1257" y="916"/>
                    <a:pt x="1240" y="933"/>
                  </a:cubicBezTo>
                  <a:lnTo>
                    <a:pt x="928" y="1245"/>
                  </a:lnTo>
                  <a:cubicBezTo>
                    <a:pt x="848" y="1329"/>
                    <a:pt x="740" y="1371"/>
                    <a:pt x="633" y="1371"/>
                  </a:cubicBezTo>
                  <a:cubicBezTo>
                    <a:pt x="525" y="1371"/>
                    <a:pt x="418" y="1329"/>
                    <a:pt x="338" y="1245"/>
                  </a:cubicBezTo>
                  <a:cubicBezTo>
                    <a:pt x="177" y="1084"/>
                    <a:pt x="177" y="823"/>
                    <a:pt x="338" y="663"/>
                  </a:cubicBezTo>
                  <a:lnTo>
                    <a:pt x="725" y="275"/>
                  </a:lnTo>
                  <a:cubicBezTo>
                    <a:pt x="806" y="195"/>
                    <a:pt x="911" y="155"/>
                    <a:pt x="1016" y="155"/>
                  </a:cubicBezTo>
                  <a:cubicBezTo>
                    <a:pt x="1122" y="155"/>
                    <a:pt x="1227" y="195"/>
                    <a:pt x="1307" y="275"/>
                  </a:cubicBezTo>
                  <a:cubicBezTo>
                    <a:pt x="1324" y="292"/>
                    <a:pt x="1333" y="300"/>
                    <a:pt x="1341" y="317"/>
                  </a:cubicBezTo>
                  <a:cubicBezTo>
                    <a:pt x="1355" y="336"/>
                    <a:pt x="1377" y="347"/>
                    <a:pt x="1400" y="347"/>
                  </a:cubicBezTo>
                  <a:cubicBezTo>
                    <a:pt x="1418" y="347"/>
                    <a:pt x="1436" y="340"/>
                    <a:pt x="1451" y="325"/>
                  </a:cubicBezTo>
                  <a:cubicBezTo>
                    <a:pt x="1484" y="300"/>
                    <a:pt x="1493" y="250"/>
                    <a:pt x="1468" y="216"/>
                  </a:cubicBezTo>
                  <a:cubicBezTo>
                    <a:pt x="1451" y="199"/>
                    <a:pt x="1434" y="182"/>
                    <a:pt x="1417" y="165"/>
                  </a:cubicBezTo>
                  <a:cubicBezTo>
                    <a:pt x="1307" y="56"/>
                    <a:pt x="1162" y="1"/>
                    <a:pt x="1015"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59" name="Rectangle 58">
            <a:hlinkClick r:id="rId4"/>
            <a:extLst>
              <a:ext uri="{FF2B5EF4-FFF2-40B4-BE49-F238E27FC236}">
                <a16:creationId xmlns:a16="http://schemas.microsoft.com/office/drawing/2014/main" id="{39430391-2F98-5D98-53B1-01D04D9ED417}"/>
              </a:ext>
            </a:extLst>
          </p:cNvPr>
          <p:cNvSpPr/>
          <p:nvPr/>
        </p:nvSpPr>
        <p:spPr>
          <a:xfrm flipV="1">
            <a:off x="231886" y="6058339"/>
            <a:ext cx="3582786" cy="271479"/>
          </a:xfrm>
          <a:prstGeom prst="rect">
            <a:avLst/>
          </a:prstGeom>
          <a:no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a:p>
            <a:pPr algn="ctr"/>
            <a:endParaRPr lang="en-US" sz="1800" dirty="0">
              <a:solidFill>
                <a:schemeClr val="tx1"/>
              </a:solidFill>
            </a:endParaRPr>
          </a:p>
        </p:txBody>
      </p:sp>
      <p:pic>
        <p:nvPicPr>
          <p:cNvPr id="78" name="Picture 77">
            <a:extLst>
              <a:ext uri="{FF2B5EF4-FFF2-40B4-BE49-F238E27FC236}">
                <a16:creationId xmlns:a16="http://schemas.microsoft.com/office/drawing/2014/main" id="{8D905EBB-A436-969C-49B3-5536E115550D}"/>
              </a:ext>
            </a:extLst>
          </p:cNvPr>
          <p:cNvPicPr>
            <a:picLocks noChangeAspect="1"/>
          </p:cNvPicPr>
          <p:nvPr/>
        </p:nvPicPr>
        <p:blipFill>
          <a:blip r:embed="rId5"/>
          <a:stretch>
            <a:fillRect/>
          </a:stretch>
        </p:blipFill>
        <p:spPr>
          <a:xfrm>
            <a:off x="1398934" y="200430"/>
            <a:ext cx="459040" cy="459040"/>
          </a:xfrm>
          <a:prstGeom prst="rect">
            <a:avLst/>
          </a:prstGeom>
        </p:spPr>
      </p:pic>
      <p:sp>
        <p:nvSpPr>
          <p:cNvPr id="2" name="Text Placeholder 23">
            <a:extLst>
              <a:ext uri="{FF2B5EF4-FFF2-40B4-BE49-F238E27FC236}">
                <a16:creationId xmlns:a16="http://schemas.microsoft.com/office/drawing/2014/main" id="{F5A85039-6006-1178-2BA1-BC18B48B3B15}"/>
              </a:ext>
            </a:extLst>
          </p:cNvPr>
          <p:cNvSpPr txBox="1">
            <a:spLocks/>
          </p:cNvSpPr>
          <p:nvPr/>
        </p:nvSpPr>
        <p:spPr>
          <a:xfrm>
            <a:off x="9842730" y="204904"/>
            <a:ext cx="2301494" cy="333021"/>
          </a:xfrm>
          <a:prstGeom prst="rect">
            <a:avLst/>
          </a:prstGeom>
          <a:noFill/>
          <a:ln w="19050" cap="flat" cmpd="sng">
            <a:noFill/>
            <a:prstDash val="solid"/>
            <a:round/>
            <a:headEnd type="none" w="sm" len="sm"/>
            <a:tailEnd type="none" w="sm" len="sm"/>
          </a:ln>
          <a:effectLst/>
        </p:spPr>
        <p:txBody>
          <a:bodyPr lIns="0" tIns="0" rIns="0" bIns="0" anchor="t" anchorCtr="0">
            <a:noAutofit/>
          </a:bodyPr>
          <a:lstStyle>
            <a:lvl1pPr marL="0" indent="0" algn="l" defTabSz="914049" rtl="0" eaLnBrk="1" latinLnBrk="0" hangingPunct="1">
              <a:lnSpc>
                <a:spcPct val="90000"/>
              </a:lnSpc>
              <a:spcBef>
                <a:spcPts val="1000"/>
              </a:spcBef>
              <a:buFont typeface="Arial" panose="020B0604020202020204" pitchFamily="34" charset="0"/>
              <a:buNone/>
              <a:defRPr sz="1400" b="0" i="0" kern="1200" cap="all" baseline="0">
                <a:solidFill>
                  <a:schemeClr val="bg2"/>
                </a:solidFill>
                <a:latin typeface="Mona Sans Mono" pitchFamily="2" charset="77"/>
                <a:ea typeface="+mn-ea"/>
                <a:cs typeface="Mona Sans Mono" pitchFamily="2" charset="77"/>
              </a:defRPr>
            </a:lvl1pPr>
            <a:lvl2pPr marL="457024"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2pPr>
            <a:lvl3pPr marL="91404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3pPr>
            <a:lvl4pPr marL="1371073"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4pPr>
            <a:lvl5pPr marL="182809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6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TECHNICAL PREVIEW</a:t>
            </a:r>
          </a:p>
        </p:txBody>
      </p:sp>
    </p:spTree>
    <p:extLst>
      <p:ext uri="{BB962C8B-B14F-4D97-AF65-F5344CB8AC3E}">
        <p14:creationId xmlns:p14="http://schemas.microsoft.com/office/powerpoint/2010/main" val="512381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F62604-57FC-F804-91F7-4D73A996993A}"/>
            </a:ext>
          </a:extLst>
        </p:cNvPr>
        <p:cNvGrpSpPr/>
        <p:nvPr/>
      </p:nvGrpSpPr>
      <p:grpSpPr>
        <a:xfrm>
          <a:off x="0" y="0"/>
          <a:ext cx="0" cy="0"/>
          <a:chOff x="0" y="0"/>
          <a:chExt cx="0" cy="0"/>
        </a:xfrm>
      </p:grpSpPr>
      <p:pic>
        <p:nvPicPr>
          <p:cNvPr id="29" name="Picture 28" descr="A screenshot of a computer&#10;&#10;AI-generated content may be incorrect.">
            <a:extLst>
              <a:ext uri="{FF2B5EF4-FFF2-40B4-BE49-F238E27FC236}">
                <a16:creationId xmlns:a16="http://schemas.microsoft.com/office/drawing/2014/main" id="{A35DA22F-50EB-1BB5-2800-933EF7387268}"/>
              </a:ext>
            </a:extLst>
          </p:cNvPr>
          <p:cNvPicPr>
            <a:picLocks noChangeAspect="1"/>
          </p:cNvPicPr>
          <p:nvPr/>
        </p:nvPicPr>
        <p:blipFill>
          <a:blip r:embed="rId3"/>
          <a:srcRect r="1691"/>
          <a:stretch>
            <a:fillRect/>
          </a:stretch>
        </p:blipFill>
        <p:spPr>
          <a:xfrm>
            <a:off x="6352800" y="2419241"/>
            <a:ext cx="5714937" cy="3785395"/>
          </a:xfrm>
          <a:prstGeom prst="rect">
            <a:avLst/>
          </a:prstGeom>
        </p:spPr>
      </p:pic>
      <p:sp>
        <p:nvSpPr>
          <p:cNvPr id="6" name="Rectangle 5">
            <a:extLst>
              <a:ext uri="{FF2B5EF4-FFF2-40B4-BE49-F238E27FC236}">
                <a16:creationId xmlns:a16="http://schemas.microsoft.com/office/drawing/2014/main" id="{0C4C058A-226C-C327-7B03-F1C55738617E}"/>
              </a:ext>
            </a:extLst>
          </p:cNvPr>
          <p:cNvSpPr/>
          <p:nvPr/>
        </p:nvSpPr>
        <p:spPr>
          <a:xfrm>
            <a:off x="6846741" y="5035984"/>
            <a:ext cx="5078114" cy="948836"/>
          </a:xfrm>
          <a:prstGeom prst="rect">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E03DBA7D-5F35-69C6-EF56-C290262F7703}"/>
              </a:ext>
            </a:extLst>
          </p:cNvPr>
          <p:cNvSpPr>
            <a:spLocks noGrp="1"/>
          </p:cNvSpPr>
          <p:nvPr>
            <p:ph type="sldNum" sz="quarter" idx="37"/>
          </p:nvPr>
        </p:nvSpPr>
        <p:spPr/>
        <p:txBody>
          <a:bodyPr/>
          <a:lstStyle/>
          <a:p>
            <a:fld id="{33B31415-8031-C145-812D-7EC4C965D339}" type="slidenum">
              <a:rPr lang="en-US" smtClean="0"/>
              <a:t>5</a:t>
            </a:fld>
            <a:endParaRPr lang="en-US"/>
          </a:p>
        </p:txBody>
      </p:sp>
      <p:sp>
        <p:nvSpPr>
          <p:cNvPr id="5" name="TextBox 4">
            <a:extLst>
              <a:ext uri="{FF2B5EF4-FFF2-40B4-BE49-F238E27FC236}">
                <a16:creationId xmlns:a16="http://schemas.microsoft.com/office/drawing/2014/main" id="{52F65DAD-5491-D123-84C9-06F4EC030562}"/>
              </a:ext>
            </a:extLst>
          </p:cNvPr>
          <p:cNvSpPr txBox="1"/>
          <p:nvPr/>
        </p:nvSpPr>
        <p:spPr>
          <a:xfrm>
            <a:off x="260206" y="1999252"/>
            <a:ext cx="6269182" cy="2861937"/>
          </a:xfrm>
          <a:prstGeom prst="rect">
            <a:avLst/>
          </a:prstGeom>
          <a:noFill/>
        </p:spPr>
        <p:txBody>
          <a:bodyPr wrap="square">
            <a:spAutoFit/>
          </a:bodyPr>
          <a:lstStyle/>
          <a:p>
            <a:r>
              <a:rPr lang="en-US" sz="2199" dirty="0">
                <a:latin typeface="Mona Sans" pitchFamily="2" charset="77"/>
                <a:cs typeface="Mona Sans" pitchFamily="2" charset="77"/>
              </a:rPr>
              <a:t>Write simple markdown to declare your automation needs:</a:t>
            </a:r>
          </a:p>
          <a:p>
            <a:pPr marL="342906" indent="-342906">
              <a:buFont typeface="Wingdings" pitchFamily="2" charset="2"/>
              <a:buChar char="ü"/>
            </a:pPr>
            <a:endParaRPr lang="en-US" sz="2199" dirty="0">
              <a:latin typeface="Mona Sans" pitchFamily="2" charset="77"/>
              <a:cs typeface="Mona Sans" pitchFamily="2" charset="77"/>
            </a:endParaRPr>
          </a:p>
          <a:p>
            <a:pPr marL="342906" indent="-342906">
              <a:buClr>
                <a:schemeClr val="tx1"/>
              </a:buClr>
              <a:buFont typeface="Arial" panose="020B0604020202020204" pitchFamily="34" charset="0"/>
              <a:buChar char="•"/>
            </a:pPr>
            <a:r>
              <a:rPr lang="en-US" sz="2000" dirty="0">
                <a:latin typeface="Mona Sans" pitchFamily="2" charset="77"/>
                <a:cs typeface="Mona Sans" pitchFamily="2" charset="77"/>
              </a:rPr>
              <a:t>Write instructions in natural language.</a:t>
            </a:r>
            <a:br>
              <a:rPr lang="en-US" sz="2000" dirty="0">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Markdown file  </a:t>
            </a:r>
            <a:r>
              <a:rPr lang="en-US" sz="1600" dirty="0">
                <a:solidFill>
                  <a:schemeClr val="bg1">
                    <a:lumMod val="50000"/>
                    <a:lumOff val="50000"/>
                  </a:schemeClr>
                </a:solidFill>
                <a:latin typeface="Mona Sans Mono" pitchFamily="2" charset="77"/>
                <a:cs typeface="Mona Sans Mono" pitchFamily="2" charset="77"/>
              </a:rPr>
              <a:t>*.md</a:t>
            </a:r>
            <a:br>
              <a:rPr lang="en-US" sz="2000" dirty="0">
                <a:latin typeface="Mona Sans Mono" pitchFamily="2" charset="77"/>
                <a:cs typeface="Mona Sans Mono" pitchFamily="2" charset="77"/>
              </a:rPr>
            </a:br>
            <a:endParaRPr lang="en-US" sz="2000" dirty="0">
              <a:latin typeface="Mona Sans Mono" pitchFamily="2" charset="77"/>
              <a:cs typeface="Mona Sans Mono" pitchFamily="2" charset="77"/>
            </a:endParaRPr>
          </a:p>
          <a:p>
            <a:pPr marL="342906" indent="-342906">
              <a:buClr>
                <a:schemeClr val="tx1"/>
              </a:buClr>
              <a:buFont typeface="Arial" panose="020B0604020202020204" pitchFamily="34" charset="0"/>
              <a:buChar char="•"/>
            </a:pPr>
            <a:r>
              <a:rPr lang="en-US" sz="2000" dirty="0">
                <a:latin typeface="Mona Sans" pitchFamily="2" charset="77"/>
                <a:cs typeface="Mona Sans" pitchFamily="2" charset="77"/>
              </a:rPr>
              <a:t>Compile to validate and generate</a:t>
            </a:r>
            <a:br>
              <a:rPr lang="en-US" sz="2000" dirty="0">
                <a:latin typeface="Mona Sans" pitchFamily="2" charset="77"/>
                <a:cs typeface="Mona Sans" pitchFamily="2" charset="77"/>
              </a:rPr>
            </a:br>
            <a:r>
              <a:rPr lang="en-US" sz="2000" dirty="0">
                <a:latin typeface="Mona Sans" pitchFamily="2" charset="77"/>
                <a:cs typeface="Mona Sans" pitchFamily="2" charset="77"/>
              </a:rPr>
              <a:t>an executable workflow.</a:t>
            </a:r>
            <a:br>
              <a:rPr lang="en-US" sz="2000" dirty="0">
                <a:latin typeface="Mona Sans" pitchFamily="2" charset="77"/>
                <a:cs typeface="Mona Sans" pitchFamily="2" charset="77"/>
              </a:rPr>
            </a:br>
            <a:br>
              <a:rPr lang="en-US" sz="200" dirty="0">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Yaml file  </a:t>
            </a:r>
            <a:r>
              <a:rPr lang="en-US" sz="1600" dirty="0">
                <a:solidFill>
                  <a:schemeClr val="bg1">
                    <a:lumMod val="50000"/>
                    <a:lumOff val="50000"/>
                  </a:schemeClr>
                </a:solidFill>
                <a:latin typeface="Mona Sans Mono" pitchFamily="2" charset="77"/>
                <a:cs typeface="Mona Sans Mono" pitchFamily="2" charset="77"/>
              </a:rPr>
              <a:t>*.lock.yml</a:t>
            </a:r>
          </a:p>
        </p:txBody>
      </p:sp>
      <p:sp>
        <p:nvSpPr>
          <p:cNvPr id="61" name="Google Shape;1420;p105">
            <a:extLst>
              <a:ext uri="{FF2B5EF4-FFF2-40B4-BE49-F238E27FC236}">
                <a16:creationId xmlns:a16="http://schemas.microsoft.com/office/drawing/2014/main" id="{C8BC51ED-AF99-C1DA-FBF2-43705052D656}"/>
              </a:ext>
            </a:extLst>
          </p:cNvPr>
          <p:cNvSpPr/>
          <p:nvPr/>
        </p:nvSpPr>
        <p:spPr>
          <a:xfrm>
            <a:off x="782816" y="422516"/>
            <a:ext cx="2535128" cy="45719"/>
          </a:xfrm>
          <a:prstGeom prst="rect">
            <a:avLst/>
          </a:prstGeom>
          <a:gradFill>
            <a:gsLst>
              <a:gs pos="0">
                <a:srgbClr val="C693FF"/>
              </a:gs>
              <a:gs pos="42000">
                <a:srgbClr val="6533FE"/>
              </a:gs>
              <a:gs pos="69000">
                <a:srgbClr val="0840F0"/>
              </a:gs>
              <a:gs pos="100000">
                <a:srgbClr val="60ED83"/>
              </a:gs>
            </a:gsLst>
            <a:lin ang="0" scaled="0"/>
          </a:gradFill>
          <a:ln>
            <a:noFill/>
          </a:ln>
        </p:spPr>
        <p:txBody>
          <a:bodyPr spcFirstLastPara="1" wrap="square" lIns="91426" tIns="91426" rIns="91426" bIns="91426" anchor="ctr" anchorCtr="0">
            <a:noAutofit/>
          </a:bodyPr>
          <a:lstStyle/>
          <a:p>
            <a:pPr algn="ctr"/>
            <a:endParaRPr sz="1800"/>
          </a:p>
        </p:txBody>
      </p:sp>
      <p:sp>
        <p:nvSpPr>
          <p:cNvPr id="62" name="Rounded Rectangle 61">
            <a:extLst>
              <a:ext uri="{FF2B5EF4-FFF2-40B4-BE49-F238E27FC236}">
                <a16:creationId xmlns:a16="http://schemas.microsoft.com/office/drawing/2014/main" id="{DDF535BD-F652-5434-FC08-1CC007E4B7DF}"/>
              </a:ext>
            </a:extLst>
          </p:cNvPr>
          <p:cNvSpPr/>
          <p:nvPr/>
        </p:nvSpPr>
        <p:spPr>
          <a:xfrm>
            <a:off x="423228" y="227376"/>
            <a:ext cx="373739" cy="373747"/>
          </a:xfrm>
          <a:prstGeom prst="roundRect">
            <a:avLst/>
          </a:prstGeom>
          <a:solidFill>
            <a:schemeClr val="bg1"/>
          </a:solidFill>
          <a:ln w="25400">
            <a:solidFill>
              <a:srgbClr val="C69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3" name="Google Shape;1420;p105">
            <a:extLst>
              <a:ext uri="{FF2B5EF4-FFF2-40B4-BE49-F238E27FC236}">
                <a16:creationId xmlns:a16="http://schemas.microsoft.com/office/drawing/2014/main" id="{FF157985-A5FF-2711-66FA-49FC110E9BC8}"/>
              </a:ext>
            </a:extLst>
          </p:cNvPr>
          <p:cNvSpPr/>
          <p:nvPr/>
        </p:nvSpPr>
        <p:spPr>
          <a:xfrm>
            <a:off x="1394556" y="417526"/>
            <a:ext cx="2284082" cy="50709"/>
          </a:xfrm>
          <a:prstGeom prst="rect">
            <a:avLst/>
          </a:prstGeom>
          <a:solidFill>
            <a:schemeClr val="bg1">
              <a:lumMod val="65000"/>
              <a:lumOff val="35000"/>
            </a:schemeClr>
          </a:solidFill>
          <a:ln>
            <a:noFill/>
          </a:ln>
        </p:spPr>
        <p:txBody>
          <a:bodyPr spcFirstLastPara="1" wrap="square" lIns="91426" tIns="91426" rIns="91426" bIns="91426" anchor="ctr" anchorCtr="0">
            <a:noAutofit/>
          </a:bodyPr>
          <a:lstStyle/>
          <a:p>
            <a:pPr algn="ctr"/>
            <a:endParaRPr sz="1800"/>
          </a:p>
        </p:txBody>
      </p:sp>
      <p:sp>
        <p:nvSpPr>
          <p:cNvPr id="64" name="Rounded Rectangle 63">
            <a:extLst>
              <a:ext uri="{FF2B5EF4-FFF2-40B4-BE49-F238E27FC236}">
                <a16:creationId xmlns:a16="http://schemas.microsoft.com/office/drawing/2014/main" id="{89C2C7FC-73BD-31C2-ED8C-3B2C861DB7F3}"/>
              </a:ext>
            </a:extLst>
          </p:cNvPr>
          <p:cNvSpPr/>
          <p:nvPr/>
        </p:nvSpPr>
        <p:spPr>
          <a:xfrm>
            <a:off x="3304900"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65" name="Rounded Rectangle 64">
            <a:extLst>
              <a:ext uri="{FF2B5EF4-FFF2-40B4-BE49-F238E27FC236}">
                <a16:creationId xmlns:a16="http://schemas.microsoft.com/office/drawing/2014/main" id="{DEE3AA70-3D5C-236E-2DA5-C9884506CF12}"/>
              </a:ext>
            </a:extLst>
          </p:cNvPr>
          <p:cNvSpPr/>
          <p:nvPr/>
        </p:nvSpPr>
        <p:spPr>
          <a:xfrm>
            <a:off x="2346096"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66" name="Google Shape;1093;p63">
            <a:extLst>
              <a:ext uri="{FF2B5EF4-FFF2-40B4-BE49-F238E27FC236}">
                <a16:creationId xmlns:a16="http://schemas.microsoft.com/office/drawing/2014/main" id="{A8365553-2AC6-8323-4DC1-04AC2226A4F4}"/>
              </a:ext>
              <a:ext uri="{C183D7F6-B498-43B3-948B-1728B52AA6E4}">
                <adec:decorative xmlns:adec="http://schemas.microsoft.com/office/drawing/2017/decorative" val="1"/>
              </a:ext>
            </a:extLst>
          </p:cNvPr>
          <p:cNvGrpSpPr/>
          <p:nvPr/>
        </p:nvGrpSpPr>
        <p:grpSpPr>
          <a:xfrm>
            <a:off x="487914" y="276904"/>
            <a:ext cx="257028" cy="242690"/>
            <a:chOff x="4372769" y="2910304"/>
            <a:chExt cx="56755" cy="52725"/>
          </a:xfrm>
          <a:solidFill>
            <a:schemeClr val="tx1"/>
          </a:solidFill>
        </p:grpSpPr>
        <p:sp>
          <p:nvSpPr>
            <p:cNvPr id="67" name="Google Shape;1094;p63">
              <a:extLst>
                <a:ext uri="{FF2B5EF4-FFF2-40B4-BE49-F238E27FC236}">
                  <a16:creationId xmlns:a16="http://schemas.microsoft.com/office/drawing/2014/main" id="{B697FB4C-01FD-6DD3-8155-1A39FD42E432}"/>
                </a:ext>
              </a:extLst>
            </p:cNvPr>
            <p:cNvSpPr/>
            <p:nvPr/>
          </p:nvSpPr>
          <p:spPr>
            <a:xfrm>
              <a:off x="4372769" y="2910304"/>
              <a:ext cx="51900" cy="52725"/>
            </a:xfrm>
            <a:custGeom>
              <a:avLst/>
              <a:gdLst/>
              <a:ahLst/>
              <a:cxnLst/>
              <a:rect l="l" t="t" r="r" b="b"/>
              <a:pathLst>
                <a:path w="2076" h="2109" extrusionOk="0">
                  <a:moveTo>
                    <a:pt x="77" y="0"/>
                  </a:moveTo>
                  <a:cubicBezTo>
                    <a:pt x="34" y="0"/>
                    <a:pt x="1" y="34"/>
                    <a:pt x="1" y="76"/>
                  </a:cubicBezTo>
                  <a:lnTo>
                    <a:pt x="1" y="2033"/>
                  </a:lnTo>
                  <a:cubicBezTo>
                    <a:pt x="1" y="2075"/>
                    <a:pt x="34" y="2109"/>
                    <a:pt x="77" y="2109"/>
                  </a:cubicBezTo>
                  <a:lnTo>
                    <a:pt x="1999" y="2109"/>
                  </a:lnTo>
                  <a:cubicBezTo>
                    <a:pt x="2041" y="2109"/>
                    <a:pt x="2075" y="2075"/>
                    <a:pt x="2075" y="2033"/>
                  </a:cubicBezTo>
                  <a:cubicBezTo>
                    <a:pt x="2075" y="1982"/>
                    <a:pt x="2041" y="1948"/>
                    <a:pt x="1999" y="1948"/>
                  </a:cubicBezTo>
                  <a:lnTo>
                    <a:pt x="152" y="1948"/>
                  </a:lnTo>
                  <a:lnTo>
                    <a:pt x="152" y="76"/>
                  </a:lnTo>
                  <a:cubicBezTo>
                    <a:pt x="152" y="34"/>
                    <a:pt x="119" y="0"/>
                    <a:pt x="77"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sp>
          <p:nvSpPr>
            <p:cNvPr id="68" name="Google Shape;1095;p63">
              <a:extLst>
                <a:ext uri="{FF2B5EF4-FFF2-40B4-BE49-F238E27FC236}">
                  <a16:creationId xmlns:a16="http://schemas.microsoft.com/office/drawing/2014/main" id="{0B75D8AB-F0ED-C7CF-7DD2-DC5D768B7ED6}"/>
                </a:ext>
              </a:extLst>
            </p:cNvPr>
            <p:cNvSpPr/>
            <p:nvPr/>
          </p:nvSpPr>
          <p:spPr>
            <a:xfrm>
              <a:off x="4381625" y="2922100"/>
              <a:ext cx="47900" cy="25125"/>
            </a:xfrm>
            <a:custGeom>
              <a:avLst/>
              <a:gdLst/>
              <a:ahLst/>
              <a:cxnLst/>
              <a:rect l="l" t="t" r="r" b="b"/>
              <a:pathLst>
                <a:path w="1916" h="1005" extrusionOk="0">
                  <a:moveTo>
                    <a:pt x="1831" y="1"/>
                  </a:moveTo>
                  <a:cubicBezTo>
                    <a:pt x="1810" y="1"/>
                    <a:pt x="1789" y="9"/>
                    <a:pt x="1772" y="26"/>
                  </a:cubicBezTo>
                  <a:lnTo>
                    <a:pt x="1173" y="633"/>
                  </a:lnTo>
                  <a:lnTo>
                    <a:pt x="777" y="237"/>
                  </a:lnTo>
                  <a:cubicBezTo>
                    <a:pt x="764" y="220"/>
                    <a:pt x="745" y="212"/>
                    <a:pt x="725" y="212"/>
                  </a:cubicBezTo>
                  <a:cubicBezTo>
                    <a:pt x="705" y="212"/>
                    <a:pt x="684" y="220"/>
                    <a:pt x="667" y="237"/>
                  </a:cubicBezTo>
                  <a:lnTo>
                    <a:pt x="35" y="869"/>
                  </a:lnTo>
                  <a:cubicBezTo>
                    <a:pt x="1" y="903"/>
                    <a:pt x="1" y="954"/>
                    <a:pt x="35" y="979"/>
                  </a:cubicBezTo>
                  <a:cubicBezTo>
                    <a:pt x="51" y="996"/>
                    <a:pt x="73" y="1004"/>
                    <a:pt x="93" y="1004"/>
                  </a:cubicBezTo>
                  <a:cubicBezTo>
                    <a:pt x="113" y="1004"/>
                    <a:pt x="132" y="996"/>
                    <a:pt x="144" y="979"/>
                  </a:cubicBezTo>
                  <a:lnTo>
                    <a:pt x="726" y="405"/>
                  </a:lnTo>
                  <a:lnTo>
                    <a:pt x="1114" y="793"/>
                  </a:lnTo>
                  <a:cubicBezTo>
                    <a:pt x="1131" y="810"/>
                    <a:pt x="1152" y="819"/>
                    <a:pt x="1172" y="819"/>
                  </a:cubicBezTo>
                  <a:cubicBezTo>
                    <a:pt x="1192" y="819"/>
                    <a:pt x="1211" y="810"/>
                    <a:pt x="1224" y="793"/>
                  </a:cubicBezTo>
                  <a:lnTo>
                    <a:pt x="1890" y="136"/>
                  </a:lnTo>
                  <a:cubicBezTo>
                    <a:pt x="1915" y="110"/>
                    <a:pt x="1915" y="60"/>
                    <a:pt x="1890" y="26"/>
                  </a:cubicBezTo>
                  <a:cubicBezTo>
                    <a:pt x="1873" y="9"/>
                    <a:pt x="1852" y="1"/>
                    <a:pt x="1831"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sp>
        <p:nvSpPr>
          <p:cNvPr id="69" name="Google Shape;1266;p65">
            <a:extLst>
              <a:ext uri="{FF2B5EF4-FFF2-40B4-BE49-F238E27FC236}">
                <a16:creationId xmlns:a16="http://schemas.microsoft.com/office/drawing/2014/main" id="{E88E0155-AC21-F1E6-E49B-D80B835096B5}"/>
              </a:ext>
            </a:extLst>
          </p:cNvPr>
          <p:cNvSpPr/>
          <p:nvPr/>
        </p:nvSpPr>
        <p:spPr>
          <a:xfrm>
            <a:off x="3404437" y="348631"/>
            <a:ext cx="192542" cy="195814"/>
          </a:xfrm>
          <a:custGeom>
            <a:avLst/>
            <a:gdLst/>
            <a:ahLst/>
            <a:cxnLst/>
            <a:rect l="l" t="t" r="r" b="b"/>
            <a:pathLst>
              <a:path w="1687" h="1688" extrusionOk="0">
                <a:moveTo>
                  <a:pt x="177" y="1"/>
                </a:moveTo>
                <a:cubicBezTo>
                  <a:pt x="76" y="1"/>
                  <a:pt x="0" y="76"/>
                  <a:pt x="0" y="178"/>
                </a:cubicBezTo>
                <a:lnTo>
                  <a:pt x="0" y="1181"/>
                </a:lnTo>
                <a:cubicBezTo>
                  <a:pt x="0" y="1282"/>
                  <a:pt x="76" y="1367"/>
                  <a:pt x="177" y="1367"/>
                </a:cubicBezTo>
                <a:lnTo>
                  <a:pt x="312" y="1367"/>
                </a:lnTo>
                <a:lnTo>
                  <a:pt x="312" y="1527"/>
                </a:lnTo>
                <a:cubicBezTo>
                  <a:pt x="312" y="1611"/>
                  <a:pt x="380" y="1687"/>
                  <a:pt x="464" y="1687"/>
                </a:cubicBezTo>
                <a:cubicBezTo>
                  <a:pt x="506" y="1687"/>
                  <a:pt x="549" y="1670"/>
                  <a:pt x="574" y="1637"/>
                </a:cubicBezTo>
                <a:lnTo>
                  <a:pt x="844" y="1367"/>
                </a:lnTo>
                <a:lnTo>
                  <a:pt x="1501" y="1367"/>
                </a:lnTo>
                <a:cubicBezTo>
                  <a:pt x="1603" y="1367"/>
                  <a:pt x="1687" y="1282"/>
                  <a:pt x="1687" y="1181"/>
                </a:cubicBezTo>
                <a:lnTo>
                  <a:pt x="1687" y="178"/>
                </a:lnTo>
                <a:cubicBezTo>
                  <a:pt x="1687" y="76"/>
                  <a:pt x="1603" y="1"/>
                  <a:pt x="1501" y="1"/>
                </a:cubicBezTo>
                <a:close/>
                <a:moveTo>
                  <a:pt x="152" y="178"/>
                </a:moveTo>
                <a:cubicBezTo>
                  <a:pt x="152" y="169"/>
                  <a:pt x="169" y="152"/>
                  <a:pt x="177" y="152"/>
                </a:cubicBezTo>
                <a:lnTo>
                  <a:pt x="1501" y="152"/>
                </a:lnTo>
                <a:cubicBezTo>
                  <a:pt x="1510" y="152"/>
                  <a:pt x="1527" y="169"/>
                  <a:pt x="1527" y="178"/>
                </a:cubicBezTo>
                <a:lnTo>
                  <a:pt x="1527" y="1181"/>
                </a:lnTo>
                <a:cubicBezTo>
                  <a:pt x="1527" y="1198"/>
                  <a:pt x="1510" y="1206"/>
                  <a:pt x="1501" y="1206"/>
                </a:cubicBezTo>
                <a:lnTo>
                  <a:pt x="810" y="1206"/>
                </a:lnTo>
                <a:cubicBezTo>
                  <a:pt x="793" y="1206"/>
                  <a:pt x="776" y="1215"/>
                  <a:pt x="759" y="1232"/>
                </a:cubicBezTo>
                <a:lnTo>
                  <a:pt x="473" y="1518"/>
                </a:lnTo>
                <a:lnTo>
                  <a:pt x="473" y="1291"/>
                </a:lnTo>
                <a:cubicBezTo>
                  <a:pt x="473" y="1249"/>
                  <a:pt x="439" y="1206"/>
                  <a:pt x="388" y="1206"/>
                </a:cubicBezTo>
                <a:lnTo>
                  <a:pt x="177" y="1206"/>
                </a:lnTo>
                <a:cubicBezTo>
                  <a:pt x="169" y="1206"/>
                  <a:pt x="152" y="1198"/>
                  <a:pt x="152" y="1181"/>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nvGrpSpPr>
          <p:cNvPr id="70" name="Group 69">
            <a:extLst>
              <a:ext uri="{FF2B5EF4-FFF2-40B4-BE49-F238E27FC236}">
                <a16:creationId xmlns:a16="http://schemas.microsoft.com/office/drawing/2014/main" id="{2D839664-56BC-5CC2-E51A-B5CFD1DE4962}"/>
              </a:ext>
            </a:extLst>
          </p:cNvPr>
          <p:cNvGrpSpPr/>
          <p:nvPr/>
        </p:nvGrpSpPr>
        <p:grpSpPr>
          <a:xfrm>
            <a:off x="2411723" y="299200"/>
            <a:ext cx="254222" cy="254222"/>
            <a:chOff x="3097145" y="1017785"/>
            <a:chExt cx="307292" cy="307292"/>
          </a:xfrm>
        </p:grpSpPr>
        <p:sp>
          <p:nvSpPr>
            <p:cNvPr id="71" name="Google Shape;1329;p65">
              <a:extLst>
                <a:ext uri="{FF2B5EF4-FFF2-40B4-BE49-F238E27FC236}">
                  <a16:creationId xmlns:a16="http://schemas.microsoft.com/office/drawing/2014/main" id="{673FC4C8-8CCA-6A4E-8083-07E7E3B48877}"/>
                </a:ext>
              </a:extLst>
            </p:cNvPr>
            <p:cNvSpPr/>
            <p:nvPr/>
          </p:nvSpPr>
          <p:spPr>
            <a:xfrm>
              <a:off x="3215558" y="1113681"/>
              <a:ext cx="92850" cy="114440"/>
            </a:xfrm>
            <a:custGeom>
              <a:avLst/>
              <a:gdLst/>
              <a:ahLst/>
              <a:cxnLst/>
              <a:rect l="l" t="t" r="r" b="b"/>
              <a:pathLst>
                <a:path w="701" h="864" extrusionOk="0">
                  <a:moveTo>
                    <a:pt x="54" y="0"/>
                  </a:moveTo>
                  <a:cubicBezTo>
                    <a:pt x="27" y="0"/>
                    <a:pt x="0" y="22"/>
                    <a:pt x="0" y="53"/>
                  </a:cubicBezTo>
                  <a:lnTo>
                    <a:pt x="0" y="812"/>
                  </a:lnTo>
                  <a:cubicBezTo>
                    <a:pt x="0" y="842"/>
                    <a:pt x="27" y="864"/>
                    <a:pt x="54" y="864"/>
                  </a:cubicBezTo>
                  <a:cubicBezTo>
                    <a:pt x="65" y="864"/>
                    <a:pt x="75" y="861"/>
                    <a:pt x="84" y="854"/>
                  </a:cubicBezTo>
                  <a:lnTo>
                    <a:pt x="675" y="474"/>
                  </a:lnTo>
                  <a:cubicBezTo>
                    <a:pt x="700" y="458"/>
                    <a:pt x="700" y="407"/>
                    <a:pt x="675" y="390"/>
                  </a:cubicBezTo>
                  <a:lnTo>
                    <a:pt x="84" y="11"/>
                  </a:lnTo>
                  <a:cubicBezTo>
                    <a:pt x="75" y="4"/>
                    <a:pt x="65" y="0"/>
                    <a:pt x="54" y="0"/>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72" name="Google Shape;1330;p65">
              <a:extLst>
                <a:ext uri="{FF2B5EF4-FFF2-40B4-BE49-F238E27FC236}">
                  <a16:creationId xmlns:a16="http://schemas.microsoft.com/office/drawing/2014/main" id="{38E53A4F-A2B5-A1C8-586F-A31840C6812E}"/>
                </a:ext>
              </a:extLst>
            </p:cNvPr>
            <p:cNvSpPr/>
            <p:nvPr/>
          </p:nvSpPr>
          <p:spPr>
            <a:xfrm>
              <a:off x="3097145" y="1017785"/>
              <a:ext cx="307292" cy="307292"/>
            </a:xfrm>
            <a:custGeom>
              <a:avLst/>
              <a:gdLst/>
              <a:ahLst/>
              <a:cxnLst/>
              <a:rect l="l" t="t" r="r" b="b"/>
              <a:pathLst>
                <a:path w="2320" h="2320" extrusionOk="0">
                  <a:moveTo>
                    <a:pt x="1164" y="153"/>
                  </a:moveTo>
                  <a:cubicBezTo>
                    <a:pt x="607" y="153"/>
                    <a:pt x="160" y="600"/>
                    <a:pt x="160" y="1156"/>
                  </a:cubicBezTo>
                  <a:cubicBezTo>
                    <a:pt x="160" y="1713"/>
                    <a:pt x="607" y="2160"/>
                    <a:pt x="1164" y="2160"/>
                  </a:cubicBezTo>
                  <a:cubicBezTo>
                    <a:pt x="1712" y="2160"/>
                    <a:pt x="2159" y="1713"/>
                    <a:pt x="2159" y="1156"/>
                  </a:cubicBezTo>
                  <a:cubicBezTo>
                    <a:pt x="2159" y="600"/>
                    <a:pt x="1712" y="153"/>
                    <a:pt x="1164" y="153"/>
                  </a:cubicBezTo>
                  <a:close/>
                  <a:moveTo>
                    <a:pt x="0" y="1156"/>
                  </a:moveTo>
                  <a:cubicBezTo>
                    <a:pt x="0" y="515"/>
                    <a:pt x="523" y="1"/>
                    <a:pt x="1164" y="1"/>
                  </a:cubicBezTo>
                  <a:cubicBezTo>
                    <a:pt x="1796" y="1"/>
                    <a:pt x="2319" y="515"/>
                    <a:pt x="2319" y="1156"/>
                  </a:cubicBezTo>
                  <a:cubicBezTo>
                    <a:pt x="2319" y="1797"/>
                    <a:pt x="1796" y="2320"/>
                    <a:pt x="1164" y="2320"/>
                  </a:cubicBezTo>
                  <a:cubicBezTo>
                    <a:pt x="523" y="2320"/>
                    <a:pt x="0" y="1797"/>
                    <a:pt x="0" y="1156"/>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73" name="Rounded Rectangle 72">
            <a:extLst>
              <a:ext uri="{FF2B5EF4-FFF2-40B4-BE49-F238E27FC236}">
                <a16:creationId xmlns:a16="http://schemas.microsoft.com/office/drawing/2014/main" id="{8E81D91A-17D7-96A5-CB6C-67F53B6CBC04}"/>
              </a:ext>
            </a:extLst>
          </p:cNvPr>
          <p:cNvSpPr/>
          <p:nvPr/>
        </p:nvSpPr>
        <p:spPr>
          <a:xfrm>
            <a:off x="1350254" y="157300"/>
            <a:ext cx="554006" cy="554016"/>
          </a:xfrm>
          <a:prstGeom prst="roundRect">
            <a:avLst/>
          </a:prstGeom>
          <a:solidFill>
            <a:srgbClr val="6533FE"/>
          </a:solidFill>
          <a:ln w="38100">
            <a:solidFill>
              <a:srgbClr val="6533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5" name="Text Placeholder 18">
            <a:extLst>
              <a:ext uri="{FF2B5EF4-FFF2-40B4-BE49-F238E27FC236}">
                <a16:creationId xmlns:a16="http://schemas.microsoft.com/office/drawing/2014/main" id="{4FFFB3A2-2B9D-6743-7AFC-E9EC42486902}"/>
              </a:ext>
            </a:extLst>
          </p:cNvPr>
          <p:cNvSpPr txBox="1">
            <a:spLocks/>
          </p:cNvSpPr>
          <p:nvPr/>
        </p:nvSpPr>
        <p:spPr>
          <a:xfrm>
            <a:off x="239252" y="1136046"/>
            <a:ext cx="8136102" cy="613292"/>
          </a:xfrm>
          <a:prstGeom prst="rect">
            <a:avLst/>
          </a:prstGeom>
        </p:spPr>
        <p:txBody>
          <a:bodyPr/>
          <a:lstStyle>
            <a:lvl1pPr marL="0" indent="0" algn="l" defTabSz="914034" rtl="0" eaLnBrk="1" latinLnBrk="0" hangingPunct="1">
              <a:lnSpc>
                <a:spcPct val="90000"/>
              </a:lnSpc>
              <a:spcBef>
                <a:spcPts val="1000"/>
              </a:spcBef>
              <a:buFont typeface="Arial" panose="020B0604020202020204" pitchFamily="34" charset="0"/>
              <a:buNone/>
              <a:defRPr sz="2199" b="0" i="0" kern="1200">
                <a:solidFill>
                  <a:schemeClr val="tx1"/>
                </a:solidFill>
                <a:latin typeface="Mona-Sans Regular" pitchFamily="2" charset="77"/>
                <a:ea typeface="+mn-ea"/>
                <a:cs typeface="Arial" panose="020B0604020202020204" pitchFamily="34" charset="0"/>
              </a:defRPr>
            </a:lvl1pPr>
            <a:lvl2pPr marL="457017"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2pPr>
            <a:lvl3pPr marL="914034"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3pPr>
            <a:lvl4pPr marL="1371051"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4pPr>
            <a:lvl5pPr marL="1828068"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sz="4000" b="1" dirty="0">
                <a:latin typeface="Mona Sans" pitchFamily="2" charset="77"/>
                <a:cs typeface="Mona Sans" pitchFamily="2" charset="77"/>
              </a:rPr>
              <a:t>GitHub Agentic Workflows</a:t>
            </a:r>
          </a:p>
        </p:txBody>
      </p:sp>
      <p:grpSp>
        <p:nvGrpSpPr>
          <p:cNvPr id="15" name="Group 14">
            <a:extLst>
              <a:ext uri="{FF2B5EF4-FFF2-40B4-BE49-F238E27FC236}">
                <a16:creationId xmlns:a16="http://schemas.microsoft.com/office/drawing/2014/main" id="{9A7E37EE-67B6-36CA-1A4B-A4CEE177756B}"/>
              </a:ext>
            </a:extLst>
          </p:cNvPr>
          <p:cNvGrpSpPr/>
          <p:nvPr/>
        </p:nvGrpSpPr>
        <p:grpSpPr>
          <a:xfrm>
            <a:off x="713751" y="5142227"/>
            <a:ext cx="3904388" cy="781371"/>
            <a:chOff x="953172" y="3716669"/>
            <a:chExt cx="3904388" cy="781371"/>
          </a:xfrm>
        </p:grpSpPr>
        <p:grpSp>
          <p:nvGrpSpPr>
            <p:cNvPr id="18" name="Group 17">
              <a:extLst>
                <a:ext uri="{FF2B5EF4-FFF2-40B4-BE49-F238E27FC236}">
                  <a16:creationId xmlns:a16="http://schemas.microsoft.com/office/drawing/2014/main" id="{391FB43D-4280-C270-A634-8FE77F51AB20}"/>
                </a:ext>
              </a:extLst>
            </p:cNvPr>
            <p:cNvGrpSpPr/>
            <p:nvPr/>
          </p:nvGrpSpPr>
          <p:grpSpPr>
            <a:xfrm>
              <a:off x="992837" y="3806063"/>
              <a:ext cx="3589369" cy="504850"/>
              <a:chOff x="480455" y="5385165"/>
              <a:chExt cx="3589369" cy="504850"/>
            </a:xfrm>
          </p:grpSpPr>
          <p:grpSp>
            <p:nvGrpSpPr>
              <p:cNvPr id="28" name="Group 27">
                <a:extLst>
                  <a:ext uri="{FF2B5EF4-FFF2-40B4-BE49-F238E27FC236}">
                    <a16:creationId xmlns:a16="http://schemas.microsoft.com/office/drawing/2014/main" id="{33FC955A-B93D-CC20-C0DE-B14971083145}"/>
                  </a:ext>
                </a:extLst>
              </p:cNvPr>
              <p:cNvGrpSpPr/>
              <p:nvPr/>
            </p:nvGrpSpPr>
            <p:grpSpPr>
              <a:xfrm>
                <a:off x="3354992" y="5450142"/>
                <a:ext cx="714832" cy="431488"/>
                <a:chOff x="7270924" y="3653239"/>
                <a:chExt cx="714832" cy="431488"/>
              </a:xfrm>
            </p:grpSpPr>
            <p:sp>
              <p:nvSpPr>
                <p:cNvPr id="35" name="Google Shape;1451;p66">
                  <a:extLst>
                    <a:ext uri="{FF2B5EF4-FFF2-40B4-BE49-F238E27FC236}">
                      <a16:creationId xmlns:a16="http://schemas.microsoft.com/office/drawing/2014/main" id="{4B973DF1-B3B5-B7F9-99AA-B013DCBC4FE6}"/>
                    </a:ext>
                  </a:extLst>
                </p:cNvPr>
                <p:cNvSpPr/>
                <p:nvPr/>
              </p:nvSpPr>
              <p:spPr>
                <a:xfrm>
                  <a:off x="7632757" y="3653239"/>
                  <a:ext cx="352999" cy="431488"/>
                </a:xfrm>
                <a:custGeom>
                  <a:avLst/>
                  <a:gdLst/>
                  <a:ahLst/>
                  <a:cxnLst/>
                  <a:rect l="l" t="t" r="r" b="b"/>
                  <a:pathLst>
                    <a:path w="1898" h="2320" extrusionOk="0">
                      <a:moveTo>
                        <a:pt x="1" y="211"/>
                      </a:moveTo>
                      <a:cubicBezTo>
                        <a:pt x="1" y="93"/>
                        <a:pt x="93" y="0"/>
                        <a:pt x="211" y="0"/>
                      </a:cubicBezTo>
                      <a:lnTo>
                        <a:pt x="1265" y="0"/>
                      </a:lnTo>
                      <a:cubicBezTo>
                        <a:pt x="1316" y="0"/>
                        <a:pt x="1375" y="17"/>
                        <a:pt x="1409" y="59"/>
                      </a:cubicBezTo>
                      <a:lnTo>
                        <a:pt x="1839" y="481"/>
                      </a:lnTo>
                      <a:cubicBezTo>
                        <a:pt x="1873" y="523"/>
                        <a:pt x="1898" y="574"/>
                        <a:pt x="1898" y="633"/>
                      </a:cubicBezTo>
                      <a:lnTo>
                        <a:pt x="1898" y="2109"/>
                      </a:lnTo>
                      <a:cubicBezTo>
                        <a:pt x="1898" y="2218"/>
                        <a:pt x="1805" y="2319"/>
                        <a:pt x="1687" y="2319"/>
                      </a:cubicBezTo>
                      <a:lnTo>
                        <a:pt x="186" y="2319"/>
                      </a:lnTo>
                      <a:cubicBezTo>
                        <a:pt x="144" y="2319"/>
                        <a:pt x="110" y="2277"/>
                        <a:pt x="110" y="2235"/>
                      </a:cubicBezTo>
                      <a:cubicBezTo>
                        <a:pt x="110" y="2193"/>
                        <a:pt x="144" y="2159"/>
                        <a:pt x="186" y="2159"/>
                      </a:cubicBezTo>
                      <a:lnTo>
                        <a:pt x="1687" y="2159"/>
                      </a:lnTo>
                      <a:cubicBezTo>
                        <a:pt x="1712" y="2159"/>
                        <a:pt x="1738" y="2134"/>
                        <a:pt x="1738" y="2109"/>
                      </a:cubicBezTo>
                      <a:lnTo>
                        <a:pt x="1738" y="785"/>
                      </a:lnTo>
                      <a:lnTo>
                        <a:pt x="1316" y="785"/>
                      </a:lnTo>
                      <a:cubicBezTo>
                        <a:pt x="1198" y="785"/>
                        <a:pt x="1105" y="692"/>
                        <a:pt x="1105" y="574"/>
                      </a:cubicBezTo>
                      <a:lnTo>
                        <a:pt x="1105" y="152"/>
                      </a:lnTo>
                      <a:lnTo>
                        <a:pt x="211" y="152"/>
                      </a:lnTo>
                      <a:cubicBezTo>
                        <a:pt x="186" y="152"/>
                        <a:pt x="161" y="177"/>
                        <a:pt x="161" y="211"/>
                      </a:cubicBezTo>
                      <a:lnTo>
                        <a:pt x="161" y="869"/>
                      </a:lnTo>
                      <a:cubicBezTo>
                        <a:pt x="161" y="911"/>
                        <a:pt x="127" y="945"/>
                        <a:pt x="76" y="945"/>
                      </a:cubicBezTo>
                      <a:cubicBezTo>
                        <a:pt x="34" y="945"/>
                        <a:pt x="1" y="911"/>
                        <a:pt x="1" y="869"/>
                      </a:cubicBezTo>
                      <a:close/>
                      <a:moveTo>
                        <a:pt x="1265" y="152"/>
                      </a:moveTo>
                      <a:lnTo>
                        <a:pt x="1265" y="574"/>
                      </a:lnTo>
                      <a:cubicBezTo>
                        <a:pt x="1265" y="608"/>
                        <a:pt x="1291" y="633"/>
                        <a:pt x="1316" y="633"/>
                      </a:cubicBezTo>
                      <a:lnTo>
                        <a:pt x="1738" y="633"/>
                      </a:lnTo>
                      <a:cubicBezTo>
                        <a:pt x="1738" y="616"/>
                        <a:pt x="1738" y="599"/>
                        <a:pt x="1721" y="591"/>
                      </a:cubicBezTo>
                      <a:lnTo>
                        <a:pt x="1299" y="169"/>
                      </a:lnTo>
                      <a:cubicBezTo>
                        <a:pt x="1291" y="161"/>
                        <a:pt x="1282" y="152"/>
                        <a:pt x="1265" y="152"/>
                      </a:cubicBezTo>
                      <a:close/>
                    </a:path>
                  </a:pathLst>
                </a:custGeom>
                <a:solidFill>
                  <a:schemeClr val="tx1"/>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Arial"/>
                    <a:cs typeface="Arial"/>
                    <a:sym typeface="Arial"/>
                  </a:endParaRPr>
                </a:p>
              </p:txBody>
            </p:sp>
            <p:sp>
              <p:nvSpPr>
                <p:cNvPr id="36" name="TextBox 35">
                  <a:extLst>
                    <a:ext uri="{FF2B5EF4-FFF2-40B4-BE49-F238E27FC236}">
                      <a16:creationId xmlns:a16="http://schemas.microsoft.com/office/drawing/2014/main" id="{394E1F3F-1316-43A0-1DED-7FAA40429DE1}"/>
                    </a:ext>
                  </a:extLst>
                </p:cNvPr>
                <p:cNvSpPr txBox="1"/>
                <p:nvPr/>
              </p:nvSpPr>
              <p:spPr>
                <a:xfrm>
                  <a:off x="7270924" y="3765764"/>
                  <a:ext cx="567784" cy="307777"/>
                </a:xfrm>
                <a:prstGeom prst="rect">
                  <a:avLst/>
                </a:prstGeom>
                <a:noFill/>
              </p:spPr>
              <p:txBody>
                <a:bodyPr wrap="none" rtlCol="0">
                  <a:spAutoFit/>
                </a:bodyPr>
                <a:lstStyle/>
                <a:p>
                  <a:r>
                    <a:rPr lang="en-US" sz="1400" b="1" dirty="0">
                      <a:latin typeface="Mona Sans" pitchFamily="2" charset="77"/>
                      <a:cs typeface="Mona Sans" pitchFamily="2" charset="77"/>
                    </a:rPr>
                    <a:t>YML</a:t>
                  </a:r>
                </a:p>
              </p:txBody>
            </p:sp>
          </p:grpSp>
          <p:grpSp>
            <p:nvGrpSpPr>
              <p:cNvPr id="30" name="Group 29">
                <a:extLst>
                  <a:ext uri="{FF2B5EF4-FFF2-40B4-BE49-F238E27FC236}">
                    <a16:creationId xmlns:a16="http://schemas.microsoft.com/office/drawing/2014/main" id="{F2381314-EDA9-9177-6F0E-833AF4217D20}"/>
                  </a:ext>
                </a:extLst>
              </p:cNvPr>
              <p:cNvGrpSpPr/>
              <p:nvPr/>
            </p:nvGrpSpPr>
            <p:grpSpPr>
              <a:xfrm>
                <a:off x="480455" y="5450655"/>
                <a:ext cx="606639" cy="439360"/>
                <a:chOff x="1406141" y="1420619"/>
                <a:chExt cx="606639" cy="439360"/>
              </a:xfrm>
            </p:grpSpPr>
            <p:sp>
              <p:nvSpPr>
                <p:cNvPr id="33" name="Google Shape;1451;p66">
                  <a:extLst>
                    <a:ext uri="{FF2B5EF4-FFF2-40B4-BE49-F238E27FC236}">
                      <a16:creationId xmlns:a16="http://schemas.microsoft.com/office/drawing/2014/main" id="{EDEFAADA-01AE-DEF1-D22A-C92F2ABDAD0A}"/>
                    </a:ext>
                  </a:extLst>
                </p:cNvPr>
                <p:cNvSpPr/>
                <p:nvPr/>
              </p:nvSpPr>
              <p:spPr>
                <a:xfrm>
                  <a:off x="1682597" y="1420619"/>
                  <a:ext cx="330183" cy="431488"/>
                </a:xfrm>
                <a:custGeom>
                  <a:avLst/>
                  <a:gdLst/>
                  <a:ahLst/>
                  <a:cxnLst/>
                  <a:rect l="l" t="t" r="r" b="b"/>
                  <a:pathLst>
                    <a:path w="1898" h="2320" extrusionOk="0">
                      <a:moveTo>
                        <a:pt x="1" y="211"/>
                      </a:moveTo>
                      <a:cubicBezTo>
                        <a:pt x="1" y="93"/>
                        <a:pt x="93" y="0"/>
                        <a:pt x="211" y="0"/>
                      </a:cubicBezTo>
                      <a:lnTo>
                        <a:pt x="1265" y="0"/>
                      </a:lnTo>
                      <a:cubicBezTo>
                        <a:pt x="1316" y="0"/>
                        <a:pt x="1375" y="17"/>
                        <a:pt x="1409" y="59"/>
                      </a:cubicBezTo>
                      <a:lnTo>
                        <a:pt x="1839" y="481"/>
                      </a:lnTo>
                      <a:cubicBezTo>
                        <a:pt x="1873" y="523"/>
                        <a:pt x="1898" y="574"/>
                        <a:pt x="1898" y="633"/>
                      </a:cubicBezTo>
                      <a:lnTo>
                        <a:pt x="1898" y="2109"/>
                      </a:lnTo>
                      <a:cubicBezTo>
                        <a:pt x="1898" y="2218"/>
                        <a:pt x="1805" y="2319"/>
                        <a:pt x="1687" y="2319"/>
                      </a:cubicBezTo>
                      <a:lnTo>
                        <a:pt x="186" y="2319"/>
                      </a:lnTo>
                      <a:cubicBezTo>
                        <a:pt x="144" y="2319"/>
                        <a:pt x="110" y="2277"/>
                        <a:pt x="110" y="2235"/>
                      </a:cubicBezTo>
                      <a:cubicBezTo>
                        <a:pt x="110" y="2193"/>
                        <a:pt x="144" y="2159"/>
                        <a:pt x="186" y="2159"/>
                      </a:cubicBezTo>
                      <a:lnTo>
                        <a:pt x="1687" y="2159"/>
                      </a:lnTo>
                      <a:cubicBezTo>
                        <a:pt x="1712" y="2159"/>
                        <a:pt x="1738" y="2134"/>
                        <a:pt x="1738" y="2109"/>
                      </a:cubicBezTo>
                      <a:lnTo>
                        <a:pt x="1738" y="785"/>
                      </a:lnTo>
                      <a:lnTo>
                        <a:pt x="1316" y="785"/>
                      </a:lnTo>
                      <a:cubicBezTo>
                        <a:pt x="1198" y="785"/>
                        <a:pt x="1105" y="692"/>
                        <a:pt x="1105" y="574"/>
                      </a:cubicBezTo>
                      <a:lnTo>
                        <a:pt x="1105" y="152"/>
                      </a:lnTo>
                      <a:lnTo>
                        <a:pt x="211" y="152"/>
                      </a:lnTo>
                      <a:cubicBezTo>
                        <a:pt x="186" y="152"/>
                        <a:pt x="161" y="177"/>
                        <a:pt x="161" y="211"/>
                      </a:cubicBezTo>
                      <a:lnTo>
                        <a:pt x="161" y="869"/>
                      </a:lnTo>
                      <a:cubicBezTo>
                        <a:pt x="161" y="911"/>
                        <a:pt x="127" y="945"/>
                        <a:pt x="76" y="945"/>
                      </a:cubicBezTo>
                      <a:cubicBezTo>
                        <a:pt x="34" y="945"/>
                        <a:pt x="1" y="911"/>
                        <a:pt x="1" y="869"/>
                      </a:cubicBezTo>
                      <a:close/>
                      <a:moveTo>
                        <a:pt x="1265" y="152"/>
                      </a:moveTo>
                      <a:lnTo>
                        <a:pt x="1265" y="574"/>
                      </a:lnTo>
                      <a:cubicBezTo>
                        <a:pt x="1265" y="608"/>
                        <a:pt x="1291" y="633"/>
                        <a:pt x="1316" y="633"/>
                      </a:cubicBezTo>
                      <a:lnTo>
                        <a:pt x="1738" y="633"/>
                      </a:lnTo>
                      <a:cubicBezTo>
                        <a:pt x="1738" y="616"/>
                        <a:pt x="1738" y="599"/>
                        <a:pt x="1721" y="591"/>
                      </a:cubicBezTo>
                      <a:lnTo>
                        <a:pt x="1299" y="169"/>
                      </a:lnTo>
                      <a:cubicBezTo>
                        <a:pt x="1291" y="161"/>
                        <a:pt x="1282" y="152"/>
                        <a:pt x="1265" y="152"/>
                      </a:cubicBezTo>
                      <a:close/>
                    </a:path>
                  </a:pathLst>
                </a:custGeom>
                <a:solidFill>
                  <a:schemeClr val="tx1"/>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Arial"/>
                    <a:cs typeface="Arial"/>
                    <a:sym typeface="Arial"/>
                  </a:endParaRPr>
                </a:p>
              </p:txBody>
            </p:sp>
            <p:sp>
              <p:nvSpPr>
                <p:cNvPr id="34" name="TextBox 33">
                  <a:extLst>
                    <a:ext uri="{FF2B5EF4-FFF2-40B4-BE49-F238E27FC236}">
                      <a16:creationId xmlns:a16="http://schemas.microsoft.com/office/drawing/2014/main" id="{9AA40EC2-55BF-F21E-4463-124C0DC2E5FF}"/>
                    </a:ext>
                  </a:extLst>
                </p:cNvPr>
                <p:cNvSpPr txBox="1"/>
                <p:nvPr/>
              </p:nvSpPr>
              <p:spPr>
                <a:xfrm>
                  <a:off x="1406141" y="1552202"/>
                  <a:ext cx="473206" cy="307777"/>
                </a:xfrm>
                <a:prstGeom prst="rect">
                  <a:avLst/>
                </a:prstGeom>
                <a:noFill/>
              </p:spPr>
              <p:txBody>
                <a:bodyPr wrap="none" rtlCol="0">
                  <a:spAutoFit/>
                </a:bodyPr>
                <a:lstStyle/>
                <a:p>
                  <a:r>
                    <a:rPr lang="en-US" sz="1400" b="1" dirty="0">
                      <a:latin typeface="Mona Sans" pitchFamily="2" charset="77"/>
                      <a:cs typeface="Mona Sans" pitchFamily="2" charset="77"/>
                    </a:rPr>
                    <a:t>MD</a:t>
                  </a:r>
                </a:p>
              </p:txBody>
            </p:sp>
          </p:grpSp>
          <p:cxnSp>
            <p:nvCxnSpPr>
              <p:cNvPr id="31" name="Straight Arrow Connector 30">
                <a:extLst>
                  <a:ext uri="{FF2B5EF4-FFF2-40B4-BE49-F238E27FC236}">
                    <a16:creationId xmlns:a16="http://schemas.microsoft.com/office/drawing/2014/main" id="{DE8E121F-84CD-911B-1ECD-06EDC61C8537}"/>
                  </a:ext>
                </a:extLst>
              </p:cNvPr>
              <p:cNvCxnSpPr>
                <a:cxnSpLocks/>
              </p:cNvCxnSpPr>
              <p:nvPr/>
            </p:nvCxnSpPr>
            <p:spPr>
              <a:xfrm>
                <a:off x="1435272" y="5786075"/>
                <a:ext cx="1782577" cy="0"/>
              </a:xfrm>
              <a:prstGeom prst="straightConnector1">
                <a:avLst/>
              </a:prstGeom>
              <a:ln>
                <a:solidFill>
                  <a:schemeClr val="tx1"/>
                </a:solidFill>
                <a:tailEnd type="arrow"/>
              </a:ln>
            </p:spPr>
            <p:style>
              <a:lnRef idx="1">
                <a:schemeClr val="accent2"/>
              </a:lnRef>
              <a:fillRef idx="0">
                <a:schemeClr val="accent2"/>
              </a:fillRef>
              <a:effectRef idx="0">
                <a:schemeClr val="accent2"/>
              </a:effectRef>
              <a:fontRef idx="minor">
                <a:schemeClr val="tx1"/>
              </a:fontRef>
            </p:style>
          </p:cxnSp>
          <p:sp>
            <p:nvSpPr>
              <p:cNvPr id="32" name="TextBox 31">
                <a:extLst>
                  <a:ext uri="{FF2B5EF4-FFF2-40B4-BE49-F238E27FC236}">
                    <a16:creationId xmlns:a16="http://schemas.microsoft.com/office/drawing/2014/main" id="{25B1AC55-CEEC-9F9D-94BD-636F8722AD3F}"/>
                  </a:ext>
                </a:extLst>
              </p:cNvPr>
              <p:cNvSpPr txBox="1"/>
              <p:nvPr/>
            </p:nvSpPr>
            <p:spPr>
              <a:xfrm>
                <a:off x="1385396" y="5385165"/>
                <a:ext cx="1830950" cy="338554"/>
              </a:xfrm>
              <a:prstGeom prst="rect">
                <a:avLst/>
              </a:prstGeom>
              <a:noFill/>
            </p:spPr>
            <p:txBody>
              <a:bodyPr wrap="none" rtlCol="0">
                <a:spAutoFit/>
              </a:bodyPr>
              <a:lstStyle/>
              <a:p>
                <a:r>
                  <a:rPr lang="en-US" sz="1600" dirty="0">
                    <a:solidFill>
                      <a:srgbClr val="C693FF"/>
                    </a:solidFill>
                    <a:latin typeface="Mona Sans Mono" pitchFamily="2" charset="77"/>
                    <a:cs typeface="Mona Sans Mono" pitchFamily="2" charset="77"/>
                  </a:rPr>
                  <a:t>gh aw compile</a:t>
                </a:r>
              </a:p>
            </p:txBody>
          </p:sp>
        </p:grpSp>
        <p:sp>
          <p:nvSpPr>
            <p:cNvPr id="19" name="Google Shape;990;p62">
              <a:extLst>
                <a:ext uri="{FF2B5EF4-FFF2-40B4-BE49-F238E27FC236}">
                  <a16:creationId xmlns:a16="http://schemas.microsoft.com/office/drawing/2014/main" id="{8D5CD2D6-6087-7B9E-CFCE-A5547B22E4C3}"/>
                </a:ext>
                <a:ext uri="{C183D7F6-B498-43B3-948B-1728B52AA6E4}">
                  <adec:decorative xmlns:adec="http://schemas.microsoft.com/office/drawing/2017/decorative" val="1"/>
                </a:ext>
              </a:extLst>
            </p:cNvPr>
            <p:cNvSpPr/>
            <p:nvPr/>
          </p:nvSpPr>
          <p:spPr>
            <a:xfrm>
              <a:off x="953172" y="3716669"/>
              <a:ext cx="253428" cy="266896"/>
            </a:xfrm>
            <a:custGeom>
              <a:avLst/>
              <a:gdLst/>
              <a:ahLst/>
              <a:cxnLst/>
              <a:rect l="l" t="t" r="r" b="b"/>
              <a:pathLst>
                <a:path w="1907" h="2008" extrusionOk="0">
                  <a:moveTo>
                    <a:pt x="953" y="1"/>
                  </a:moveTo>
                  <a:cubicBezTo>
                    <a:pt x="633" y="1"/>
                    <a:pt x="371" y="262"/>
                    <a:pt x="371" y="583"/>
                  </a:cubicBezTo>
                  <a:cubicBezTo>
                    <a:pt x="371" y="785"/>
                    <a:pt x="473" y="954"/>
                    <a:pt x="624" y="1063"/>
                  </a:cubicBezTo>
                  <a:cubicBezTo>
                    <a:pt x="270" y="1190"/>
                    <a:pt x="17" y="1527"/>
                    <a:pt x="9" y="1923"/>
                  </a:cubicBezTo>
                  <a:cubicBezTo>
                    <a:pt x="0" y="1966"/>
                    <a:pt x="34" y="2008"/>
                    <a:pt x="85" y="2008"/>
                  </a:cubicBezTo>
                  <a:cubicBezTo>
                    <a:pt x="127" y="2008"/>
                    <a:pt x="161" y="1974"/>
                    <a:pt x="161" y="1932"/>
                  </a:cubicBezTo>
                  <a:cubicBezTo>
                    <a:pt x="178" y="1502"/>
                    <a:pt x="523" y="1164"/>
                    <a:pt x="953" y="1164"/>
                  </a:cubicBezTo>
                  <a:cubicBezTo>
                    <a:pt x="1383" y="1164"/>
                    <a:pt x="1729" y="1502"/>
                    <a:pt x="1746" y="1932"/>
                  </a:cubicBezTo>
                  <a:cubicBezTo>
                    <a:pt x="1746" y="1974"/>
                    <a:pt x="1780" y="2008"/>
                    <a:pt x="1822" y="2008"/>
                  </a:cubicBezTo>
                  <a:cubicBezTo>
                    <a:pt x="1873" y="2008"/>
                    <a:pt x="1906" y="1966"/>
                    <a:pt x="1898" y="1923"/>
                  </a:cubicBezTo>
                  <a:cubicBezTo>
                    <a:pt x="1889" y="1527"/>
                    <a:pt x="1636" y="1190"/>
                    <a:pt x="1282" y="1063"/>
                  </a:cubicBezTo>
                  <a:cubicBezTo>
                    <a:pt x="1434" y="954"/>
                    <a:pt x="1535" y="785"/>
                    <a:pt x="1535" y="583"/>
                  </a:cubicBezTo>
                  <a:cubicBezTo>
                    <a:pt x="1535" y="262"/>
                    <a:pt x="1274" y="1"/>
                    <a:pt x="953" y="1"/>
                  </a:cubicBezTo>
                  <a:close/>
                  <a:moveTo>
                    <a:pt x="532" y="583"/>
                  </a:moveTo>
                  <a:cubicBezTo>
                    <a:pt x="532" y="346"/>
                    <a:pt x="717" y="161"/>
                    <a:pt x="953" y="161"/>
                  </a:cubicBezTo>
                  <a:cubicBezTo>
                    <a:pt x="1189" y="161"/>
                    <a:pt x="1375" y="346"/>
                    <a:pt x="1375" y="583"/>
                  </a:cubicBezTo>
                  <a:cubicBezTo>
                    <a:pt x="1375" y="819"/>
                    <a:pt x="1189" y="1004"/>
                    <a:pt x="953" y="1004"/>
                  </a:cubicBezTo>
                  <a:cubicBezTo>
                    <a:pt x="717" y="1004"/>
                    <a:pt x="532" y="819"/>
                    <a:pt x="532" y="583"/>
                  </a:cubicBezTo>
                  <a:close/>
                </a:path>
              </a:pathLst>
            </a:custGeom>
            <a:solidFill>
              <a:schemeClr val="tx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Mona Sans" pitchFamily="2" charset="77"/>
                <a:cs typeface="Arial"/>
                <a:sym typeface="Arial"/>
              </a:endParaRPr>
            </a:p>
          </p:txBody>
        </p:sp>
        <p:grpSp>
          <p:nvGrpSpPr>
            <p:cNvPr id="21" name="Google Shape;1328;p65">
              <a:extLst>
                <a:ext uri="{FF2B5EF4-FFF2-40B4-BE49-F238E27FC236}">
                  <a16:creationId xmlns:a16="http://schemas.microsoft.com/office/drawing/2014/main" id="{CF79638B-A7D1-C275-6B6E-0E8A69EF421C}"/>
                </a:ext>
                <a:ext uri="{C183D7F6-B498-43B3-948B-1728B52AA6E4}">
                  <adec:decorative xmlns:adec="http://schemas.microsoft.com/office/drawing/2017/decorative" val="1"/>
                </a:ext>
              </a:extLst>
            </p:cNvPr>
            <p:cNvGrpSpPr/>
            <p:nvPr/>
          </p:nvGrpSpPr>
          <p:grpSpPr>
            <a:xfrm>
              <a:off x="4550268" y="4190748"/>
              <a:ext cx="307292" cy="307292"/>
              <a:chOff x="4361799" y="4775715"/>
              <a:chExt cx="58000" cy="58000"/>
            </a:xfrm>
            <a:solidFill>
              <a:schemeClr val="tx1"/>
            </a:solidFill>
          </p:grpSpPr>
          <p:sp>
            <p:nvSpPr>
              <p:cNvPr id="24" name="Google Shape;1329;p65">
                <a:extLst>
                  <a:ext uri="{FF2B5EF4-FFF2-40B4-BE49-F238E27FC236}">
                    <a16:creationId xmlns:a16="http://schemas.microsoft.com/office/drawing/2014/main" id="{62B5AC7B-D67C-E51B-5BAC-39899CA4EA21}"/>
                  </a:ext>
                </a:extLst>
              </p:cNvPr>
              <p:cNvSpPr/>
              <p:nvPr/>
            </p:nvSpPr>
            <p:spPr>
              <a:xfrm>
                <a:off x="4384149" y="4793815"/>
                <a:ext cx="17525" cy="21600"/>
              </a:xfrm>
              <a:custGeom>
                <a:avLst/>
                <a:gdLst/>
                <a:ahLst/>
                <a:cxnLst/>
                <a:rect l="l" t="t" r="r" b="b"/>
                <a:pathLst>
                  <a:path w="701" h="864" extrusionOk="0">
                    <a:moveTo>
                      <a:pt x="54" y="0"/>
                    </a:moveTo>
                    <a:cubicBezTo>
                      <a:pt x="27" y="0"/>
                      <a:pt x="0" y="22"/>
                      <a:pt x="0" y="53"/>
                    </a:cubicBezTo>
                    <a:lnTo>
                      <a:pt x="0" y="812"/>
                    </a:lnTo>
                    <a:cubicBezTo>
                      <a:pt x="0" y="842"/>
                      <a:pt x="27" y="864"/>
                      <a:pt x="54" y="864"/>
                    </a:cubicBezTo>
                    <a:cubicBezTo>
                      <a:pt x="65" y="864"/>
                      <a:pt x="75" y="861"/>
                      <a:pt x="84" y="854"/>
                    </a:cubicBezTo>
                    <a:lnTo>
                      <a:pt x="675" y="474"/>
                    </a:lnTo>
                    <a:cubicBezTo>
                      <a:pt x="700" y="458"/>
                      <a:pt x="700" y="407"/>
                      <a:pt x="675" y="390"/>
                    </a:cubicBezTo>
                    <a:lnTo>
                      <a:pt x="84" y="11"/>
                    </a:lnTo>
                    <a:cubicBezTo>
                      <a:pt x="75" y="4"/>
                      <a:pt x="65" y="0"/>
                      <a:pt x="54" y="0"/>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FFFFFF"/>
                  </a:solidFill>
                  <a:latin typeface="Mona Sans" pitchFamily="2" charset="77"/>
                  <a:cs typeface="Arial"/>
                  <a:sym typeface="Arial"/>
                </a:endParaRPr>
              </a:p>
            </p:txBody>
          </p:sp>
          <p:sp>
            <p:nvSpPr>
              <p:cNvPr id="27" name="Google Shape;1330;p65">
                <a:extLst>
                  <a:ext uri="{FF2B5EF4-FFF2-40B4-BE49-F238E27FC236}">
                    <a16:creationId xmlns:a16="http://schemas.microsoft.com/office/drawing/2014/main" id="{58F8A187-5127-F315-2E07-E9F2087ACBD5}"/>
                  </a:ext>
                </a:extLst>
              </p:cNvPr>
              <p:cNvSpPr/>
              <p:nvPr/>
            </p:nvSpPr>
            <p:spPr>
              <a:xfrm>
                <a:off x="4361799" y="4775715"/>
                <a:ext cx="58000" cy="58000"/>
              </a:xfrm>
              <a:custGeom>
                <a:avLst/>
                <a:gdLst/>
                <a:ahLst/>
                <a:cxnLst/>
                <a:rect l="l" t="t" r="r" b="b"/>
                <a:pathLst>
                  <a:path w="2320" h="2320" extrusionOk="0">
                    <a:moveTo>
                      <a:pt x="1164" y="153"/>
                    </a:moveTo>
                    <a:cubicBezTo>
                      <a:pt x="607" y="153"/>
                      <a:pt x="160" y="600"/>
                      <a:pt x="160" y="1156"/>
                    </a:cubicBezTo>
                    <a:cubicBezTo>
                      <a:pt x="160" y="1713"/>
                      <a:pt x="607" y="2160"/>
                      <a:pt x="1164" y="2160"/>
                    </a:cubicBezTo>
                    <a:cubicBezTo>
                      <a:pt x="1712" y="2160"/>
                      <a:pt x="2159" y="1713"/>
                      <a:pt x="2159" y="1156"/>
                    </a:cubicBezTo>
                    <a:cubicBezTo>
                      <a:pt x="2159" y="600"/>
                      <a:pt x="1712" y="153"/>
                      <a:pt x="1164" y="153"/>
                    </a:cubicBezTo>
                    <a:close/>
                    <a:moveTo>
                      <a:pt x="0" y="1156"/>
                    </a:moveTo>
                    <a:cubicBezTo>
                      <a:pt x="0" y="515"/>
                      <a:pt x="523" y="1"/>
                      <a:pt x="1164" y="1"/>
                    </a:cubicBezTo>
                    <a:cubicBezTo>
                      <a:pt x="1796" y="1"/>
                      <a:pt x="2319" y="515"/>
                      <a:pt x="2319" y="1156"/>
                    </a:cubicBezTo>
                    <a:cubicBezTo>
                      <a:pt x="2319" y="1797"/>
                      <a:pt x="1796" y="2320"/>
                      <a:pt x="1164" y="2320"/>
                    </a:cubicBezTo>
                    <a:cubicBezTo>
                      <a:pt x="523" y="2320"/>
                      <a:pt x="0" y="1797"/>
                      <a:pt x="0" y="1156"/>
                    </a:cubicBezTo>
                    <a:close/>
                  </a:path>
                </a:pathLst>
              </a:custGeom>
              <a:grpFill/>
              <a:ln>
                <a:noFill/>
              </a:ln>
            </p:spPr>
            <p:txBody>
              <a:bodyPr spcFirstLastPara="1" wrap="square" lIns="121900" tIns="121900" rIns="121900" bIns="121900" anchor="ctr" anchorCtr="0">
                <a:noAutofit/>
              </a:bodyPr>
              <a:lstStyle/>
              <a:p>
                <a:pPr defTabSz="1219170">
                  <a:buClr>
                    <a:srgbClr val="000000"/>
                  </a:buClr>
                </a:pPr>
                <a:endParaRPr sz="1867" kern="0">
                  <a:solidFill>
                    <a:srgbClr val="FFFFFF"/>
                  </a:solidFill>
                  <a:latin typeface="Mona Sans" pitchFamily="2" charset="77"/>
                  <a:cs typeface="Arial"/>
                  <a:sym typeface="Arial"/>
                </a:endParaRPr>
              </a:p>
            </p:txBody>
          </p:sp>
        </p:grpSp>
      </p:grpSp>
      <p:pic>
        <p:nvPicPr>
          <p:cNvPr id="40" name="Picture 39">
            <a:extLst>
              <a:ext uri="{FF2B5EF4-FFF2-40B4-BE49-F238E27FC236}">
                <a16:creationId xmlns:a16="http://schemas.microsoft.com/office/drawing/2014/main" id="{86FAFBA9-81D9-6D9D-2F06-E22121EE055A}"/>
              </a:ext>
            </a:extLst>
          </p:cNvPr>
          <p:cNvPicPr>
            <a:picLocks noChangeAspect="1"/>
          </p:cNvPicPr>
          <p:nvPr/>
        </p:nvPicPr>
        <p:blipFill>
          <a:blip r:embed="rId4"/>
          <a:stretch>
            <a:fillRect/>
          </a:stretch>
        </p:blipFill>
        <p:spPr>
          <a:xfrm>
            <a:off x="1398934" y="200430"/>
            <a:ext cx="459040" cy="459040"/>
          </a:xfrm>
          <a:prstGeom prst="rect">
            <a:avLst/>
          </a:prstGeom>
        </p:spPr>
      </p:pic>
      <p:sp>
        <p:nvSpPr>
          <p:cNvPr id="2" name="Text Placeholder 23">
            <a:extLst>
              <a:ext uri="{FF2B5EF4-FFF2-40B4-BE49-F238E27FC236}">
                <a16:creationId xmlns:a16="http://schemas.microsoft.com/office/drawing/2014/main" id="{D13C81CF-0201-ACEB-5CE4-A757E4E0204A}"/>
              </a:ext>
            </a:extLst>
          </p:cNvPr>
          <p:cNvSpPr txBox="1">
            <a:spLocks/>
          </p:cNvSpPr>
          <p:nvPr/>
        </p:nvSpPr>
        <p:spPr>
          <a:xfrm>
            <a:off x="9842730" y="204904"/>
            <a:ext cx="2301494" cy="333021"/>
          </a:xfrm>
          <a:prstGeom prst="rect">
            <a:avLst/>
          </a:prstGeom>
          <a:noFill/>
          <a:ln w="19050" cap="flat" cmpd="sng">
            <a:noFill/>
            <a:prstDash val="solid"/>
            <a:round/>
            <a:headEnd type="none" w="sm" len="sm"/>
            <a:tailEnd type="none" w="sm" len="sm"/>
          </a:ln>
          <a:effectLst/>
        </p:spPr>
        <p:txBody>
          <a:bodyPr lIns="0" tIns="0" rIns="0" bIns="0" anchor="t" anchorCtr="0">
            <a:noAutofit/>
          </a:bodyPr>
          <a:lstStyle>
            <a:lvl1pPr marL="0" indent="0" algn="l" defTabSz="914049" rtl="0" eaLnBrk="1" latinLnBrk="0" hangingPunct="1">
              <a:lnSpc>
                <a:spcPct val="90000"/>
              </a:lnSpc>
              <a:spcBef>
                <a:spcPts val="1000"/>
              </a:spcBef>
              <a:buFont typeface="Arial" panose="020B0604020202020204" pitchFamily="34" charset="0"/>
              <a:buNone/>
              <a:defRPr sz="1400" b="0" i="0" kern="1200" cap="all" baseline="0">
                <a:solidFill>
                  <a:schemeClr val="bg2"/>
                </a:solidFill>
                <a:latin typeface="Mona Sans Mono" pitchFamily="2" charset="77"/>
                <a:ea typeface="+mn-ea"/>
                <a:cs typeface="Mona Sans Mono" pitchFamily="2" charset="77"/>
              </a:defRPr>
            </a:lvl1pPr>
            <a:lvl2pPr marL="457024"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2pPr>
            <a:lvl3pPr marL="91404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3pPr>
            <a:lvl4pPr marL="1371073"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4pPr>
            <a:lvl5pPr marL="182809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6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TECHNICAL PREVIEW</a:t>
            </a:r>
          </a:p>
        </p:txBody>
      </p:sp>
    </p:spTree>
    <p:extLst>
      <p:ext uri="{BB962C8B-B14F-4D97-AF65-F5344CB8AC3E}">
        <p14:creationId xmlns:p14="http://schemas.microsoft.com/office/powerpoint/2010/main" val="2776632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45AC8A-17C6-414C-C21F-7D071380B7D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BA08178-76AE-EE1E-6414-E4F19E615D25}"/>
              </a:ext>
            </a:extLst>
          </p:cNvPr>
          <p:cNvSpPr>
            <a:spLocks noGrp="1"/>
          </p:cNvSpPr>
          <p:nvPr>
            <p:ph type="sldNum" sz="quarter" idx="37"/>
          </p:nvPr>
        </p:nvSpPr>
        <p:spPr/>
        <p:txBody>
          <a:bodyPr/>
          <a:lstStyle/>
          <a:p>
            <a:fld id="{33B31415-8031-C145-812D-7EC4C965D339}" type="slidenum">
              <a:rPr lang="en-US" smtClean="0"/>
              <a:t>6</a:t>
            </a:fld>
            <a:endParaRPr lang="en-US"/>
          </a:p>
        </p:txBody>
      </p:sp>
      <p:sp>
        <p:nvSpPr>
          <p:cNvPr id="5" name="TextBox 4">
            <a:extLst>
              <a:ext uri="{FF2B5EF4-FFF2-40B4-BE49-F238E27FC236}">
                <a16:creationId xmlns:a16="http://schemas.microsoft.com/office/drawing/2014/main" id="{3185F4A3-D29F-0C39-DA16-5C68E199EF7A}"/>
              </a:ext>
            </a:extLst>
          </p:cNvPr>
          <p:cNvSpPr txBox="1"/>
          <p:nvPr/>
        </p:nvSpPr>
        <p:spPr>
          <a:xfrm>
            <a:off x="260206" y="1999252"/>
            <a:ext cx="10944606" cy="3600986"/>
          </a:xfrm>
          <a:prstGeom prst="rect">
            <a:avLst/>
          </a:prstGeom>
          <a:noFill/>
        </p:spPr>
        <p:txBody>
          <a:bodyPr wrap="square">
            <a:spAutoFit/>
          </a:bodyPr>
          <a:lstStyle/>
          <a:p>
            <a:r>
              <a:rPr lang="en-US" sz="2200" dirty="0">
                <a:latin typeface="Mona Sans" pitchFamily="2" charset="77"/>
                <a:cs typeface="Mona Sans" pitchFamily="2" charset="77"/>
              </a:rPr>
              <a:t>With Agentic Workflows, your CI/CD can:</a:t>
            </a:r>
            <a:br>
              <a:rPr lang="en-US" sz="2200" dirty="0">
                <a:latin typeface="Mona Sans" pitchFamily="2" charset="77"/>
                <a:cs typeface="Mona Sans" pitchFamily="2" charset="77"/>
              </a:rPr>
            </a:br>
            <a:endParaRPr lang="en-US" sz="2200" dirty="0">
              <a:latin typeface="Mona Sans" pitchFamily="2" charset="77"/>
              <a:cs typeface="Mona Sans" pitchFamily="2" charset="77"/>
            </a:endParaRPr>
          </a:p>
          <a:p>
            <a:pPr marL="342906" indent="-342906">
              <a:buClr>
                <a:schemeClr val="tx1"/>
              </a:buClr>
              <a:buFont typeface="Arial" panose="020B0604020202020204" pitchFamily="34" charset="0"/>
              <a:buChar char="•"/>
            </a:pPr>
            <a:r>
              <a:rPr lang="en-US" sz="2000" dirty="0">
                <a:latin typeface="Mona Sans" pitchFamily="2" charset="77"/>
                <a:cs typeface="Mona Sans" pitchFamily="2" charset="77"/>
              </a:rPr>
              <a:t>Understand context</a:t>
            </a:r>
            <a:br>
              <a:rPr lang="en-US" sz="1600" b="1" dirty="0">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Read the repository, issues &amp; pull requests, etc.</a:t>
            </a:r>
            <a:endParaRPr lang="en-US" sz="2000" dirty="0">
              <a:solidFill>
                <a:schemeClr val="bg1">
                  <a:lumMod val="50000"/>
                  <a:lumOff val="50000"/>
                </a:schemeClr>
              </a:solidFill>
              <a:latin typeface="Mona Sans" pitchFamily="2" charset="77"/>
              <a:cs typeface="Mona Sans" pitchFamily="2" charset="77"/>
            </a:endParaRPr>
          </a:p>
          <a:p>
            <a:pPr marL="342906" indent="-342906">
              <a:spcBef>
                <a:spcPts val="1200"/>
              </a:spcBef>
              <a:buClr>
                <a:schemeClr val="tx1"/>
              </a:buClr>
              <a:buFont typeface="Arial" panose="020B0604020202020204" pitchFamily="34" charset="0"/>
              <a:buChar char="•"/>
            </a:pPr>
            <a:r>
              <a:rPr lang="en-US" sz="2000" dirty="0">
                <a:latin typeface="Mona Sans" pitchFamily="2" charset="77"/>
                <a:cs typeface="Mona Sans" pitchFamily="2" charset="77"/>
              </a:rPr>
              <a:t>Make decisions</a:t>
            </a:r>
            <a:br>
              <a:rPr lang="en-US" sz="2000" dirty="0">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Choose what to do based on the context</a:t>
            </a:r>
            <a:br>
              <a:rPr lang="en-US" sz="1600" dirty="0">
                <a:solidFill>
                  <a:schemeClr val="bg1">
                    <a:lumMod val="50000"/>
                    <a:lumOff val="50000"/>
                  </a:schemeClr>
                </a:solidFill>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not just predefined conditions.</a:t>
            </a:r>
            <a:endParaRPr lang="en-US" sz="2000" dirty="0">
              <a:solidFill>
                <a:schemeClr val="bg1">
                  <a:lumMod val="50000"/>
                  <a:lumOff val="50000"/>
                </a:schemeClr>
              </a:solidFill>
              <a:latin typeface="Mona Sans" pitchFamily="2" charset="77"/>
              <a:cs typeface="Mona Sans" pitchFamily="2" charset="77"/>
            </a:endParaRPr>
          </a:p>
          <a:p>
            <a:pPr marL="342906" indent="-342906">
              <a:spcBef>
                <a:spcPts val="1200"/>
              </a:spcBef>
              <a:buClr>
                <a:schemeClr val="tx1"/>
              </a:buClr>
              <a:buFont typeface="Arial" panose="020B0604020202020204" pitchFamily="34" charset="0"/>
              <a:buChar char="•"/>
            </a:pPr>
            <a:r>
              <a:rPr lang="en-US" sz="2000" dirty="0">
                <a:latin typeface="Mona Sans" pitchFamily="2" charset="77"/>
                <a:cs typeface="Mona Sans" pitchFamily="2" charset="77"/>
              </a:rPr>
              <a:t>Stay on course</a:t>
            </a:r>
            <a:br>
              <a:rPr lang="en-US" sz="2000" dirty="0">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Understand concepts not just GitHub primitives.</a:t>
            </a:r>
          </a:p>
          <a:p>
            <a:endParaRPr lang="en-US" sz="2000" dirty="0">
              <a:latin typeface="Mona Sans" pitchFamily="2" charset="77"/>
              <a:cs typeface="Mona Sans" pitchFamily="2" charset="77"/>
            </a:endParaRPr>
          </a:p>
          <a:p>
            <a:r>
              <a:rPr lang="en-US" sz="2000" dirty="0">
                <a:latin typeface="Mona Sans" pitchFamily="2" charset="77"/>
                <a:cs typeface="Mona Sans" pitchFamily="2" charset="77"/>
              </a:rPr>
              <a:t>     Supported AI engines:</a:t>
            </a:r>
          </a:p>
        </p:txBody>
      </p:sp>
      <p:sp>
        <p:nvSpPr>
          <p:cNvPr id="61" name="Google Shape;1420;p105">
            <a:extLst>
              <a:ext uri="{FF2B5EF4-FFF2-40B4-BE49-F238E27FC236}">
                <a16:creationId xmlns:a16="http://schemas.microsoft.com/office/drawing/2014/main" id="{839B5718-5E64-EE5E-D6E1-10DF8BF78C8D}"/>
              </a:ext>
            </a:extLst>
          </p:cNvPr>
          <p:cNvSpPr/>
          <p:nvPr/>
        </p:nvSpPr>
        <p:spPr>
          <a:xfrm>
            <a:off x="782816" y="422516"/>
            <a:ext cx="2535128" cy="45719"/>
          </a:xfrm>
          <a:prstGeom prst="rect">
            <a:avLst/>
          </a:prstGeom>
          <a:gradFill>
            <a:gsLst>
              <a:gs pos="0">
                <a:srgbClr val="C693FF"/>
              </a:gs>
              <a:gs pos="42000">
                <a:srgbClr val="6533FE"/>
              </a:gs>
              <a:gs pos="69000">
                <a:srgbClr val="0840F0"/>
              </a:gs>
              <a:gs pos="100000">
                <a:srgbClr val="60ED83"/>
              </a:gs>
            </a:gsLst>
            <a:lin ang="0" scaled="0"/>
          </a:gradFill>
          <a:ln>
            <a:noFill/>
          </a:ln>
        </p:spPr>
        <p:txBody>
          <a:bodyPr spcFirstLastPara="1" wrap="square" lIns="91426" tIns="91426" rIns="91426" bIns="91426" anchor="ctr" anchorCtr="0">
            <a:noAutofit/>
          </a:bodyPr>
          <a:lstStyle/>
          <a:p>
            <a:pPr algn="ctr"/>
            <a:endParaRPr sz="1800"/>
          </a:p>
        </p:txBody>
      </p:sp>
      <p:sp>
        <p:nvSpPr>
          <p:cNvPr id="62" name="Rounded Rectangle 61">
            <a:extLst>
              <a:ext uri="{FF2B5EF4-FFF2-40B4-BE49-F238E27FC236}">
                <a16:creationId xmlns:a16="http://schemas.microsoft.com/office/drawing/2014/main" id="{F08225EC-ABF7-9F1D-802B-D4A849F595E8}"/>
              </a:ext>
            </a:extLst>
          </p:cNvPr>
          <p:cNvSpPr/>
          <p:nvPr/>
        </p:nvSpPr>
        <p:spPr>
          <a:xfrm>
            <a:off x="423228" y="227376"/>
            <a:ext cx="373739" cy="373747"/>
          </a:xfrm>
          <a:prstGeom prst="roundRect">
            <a:avLst/>
          </a:prstGeom>
          <a:solidFill>
            <a:schemeClr val="bg1"/>
          </a:solidFill>
          <a:ln w="25400">
            <a:solidFill>
              <a:srgbClr val="C69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3" name="Google Shape;1420;p105">
            <a:extLst>
              <a:ext uri="{FF2B5EF4-FFF2-40B4-BE49-F238E27FC236}">
                <a16:creationId xmlns:a16="http://schemas.microsoft.com/office/drawing/2014/main" id="{4F715D1B-E0BC-1E31-DA7E-CD606C149907}"/>
              </a:ext>
            </a:extLst>
          </p:cNvPr>
          <p:cNvSpPr/>
          <p:nvPr/>
        </p:nvSpPr>
        <p:spPr>
          <a:xfrm>
            <a:off x="1394556" y="417526"/>
            <a:ext cx="2284082" cy="50709"/>
          </a:xfrm>
          <a:prstGeom prst="rect">
            <a:avLst/>
          </a:prstGeom>
          <a:solidFill>
            <a:schemeClr val="bg1">
              <a:lumMod val="65000"/>
              <a:lumOff val="35000"/>
            </a:schemeClr>
          </a:solidFill>
          <a:ln>
            <a:noFill/>
          </a:ln>
        </p:spPr>
        <p:txBody>
          <a:bodyPr spcFirstLastPara="1" wrap="square" lIns="91426" tIns="91426" rIns="91426" bIns="91426" anchor="ctr" anchorCtr="0">
            <a:noAutofit/>
          </a:bodyPr>
          <a:lstStyle/>
          <a:p>
            <a:pPr algn="ctr"/>
            <a:endParaRPr sz="1800"/>
          </a:p>
        </p:txBody>
      </p:sp>
      <p:sp>
        <p:nvSpPr>
          <p:cNvPr id="64" name="Rounded Rectangle 63">
            <a:extLst>
              <a:ext uri="{FF2B5EF4-FFF2-40B4-BE49-F238E27FC236}">
                <a16:creationId xmlns:a16="http://schemas.microsoft.com/office/drawing/2014/main" id="{370B4CCC-9BFC-7B1C-977F-36478B7C9370}"/>
              </a:ext>
            </a:extLst>
          </p:cNvPr>
          <p:cNvSpPr/>
          <p:nvPr/>
        </p:nvSpPr>
        <p:spPr>
          <a:xfrm>
            <a:off x="3304900"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65" name="Rounded Rectangle 64">
            <a:extLst>
              <a:ext uri="{FF2B5EF4-FFF2-40B4-BE49-F238E27FC236}">
                <a16:creationId xmlns:a16="http://schemas.microsoft.com/office/drawing/2014/main" id="{35634A1B-BBB1-AC1D-0221-544947393BBB}"/>
              </a:ext>
            </a:extLst>
          </p:cNvPr>
          <p:cNvSpPr/>
          <p:nvPr/>
        </p:nvSpPr>
        <p:spPr>
          <a:xfrm>
            <a:off x="2346096"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66" name="Google Shape;1093;p63">
            <a:extLst>
              <a:ext uri="{FF2B5EF4-FFF2-40B4-BE49-F238E27FC236}">
                <a16:creationId xmlns:a16="http://schemas.microsoft.com/office/drawing/2014/main" id="{AA612382-FA54-9E3E-0C2F-F9FA0AB52668}"/>
              </a:ext>
              <a:ext uri="{C183D7F6-B498-43B3-948B-1728B52AA6E4}">
                <adec:decorative xmlns:adec="http://schemas.microsoft.com/office/drawing/2017/decorative" val="1"/>
              </a:ext>
            </a:extLst>
          </p:cNvPr>
          <p:cNvGrpSpPr/>
          <p:nvPr/>
        </p:nvGrpSpPr>
        <p:grpSpPr>
          <a:xfrm>
            <a:off x="487914" y="276904"/>
            <a:ext cx="257028" cy="242690"/>
            <a:chOff x="4372769" y="2910304"/>
            <a:chExt cx="56755" cy="52725"/>
          </a:xfrm>
          <a:solidFill>
            <a:schemeClr val="tx1"/>
          </a:solidFill>
        </p:grpSpPr>
        <p:sp>
          <p:nvSpPr>
            <p:cNvPr id="67" name="Google Shape;1094;p63">
              <a:extLst>
                <a:ext uri="{FF2B5EF4-FFF2-40B4-BE49-F238E27FC236}">
                  <a16:creationId xmlns:a16="http://schemas.microsoft.com/office/drawing/2014/main" id="{0B2209E9-C7FB-8A56-0505-7AE3E8232953}"/>
                </a:ext>
              </a:extLst>
            </p:cNvPr>
            <p:cNvSpPr/>
            <p:nvPr/>
          </p:nvSpPr>
          <p:spPr>
            <a:xfrm>
              <a:off x="4372769" y="2910304"/>
              <a:ext cx="51900" cy="52725"/>
            </a:xfrm>
            <a:custGeom>
              <a:avLst/>
              <a:gdLst/>
              <a:ahLst/>
              <a:cxnLst/>
              <a:rect l="l" t="t" r="r" b="b"/>
              <a:pathLst>
                <a:path w="2076" h="2109" extrusionOk="0">
                  <a:moveTo>
                    <a:pt x="77" y="0"/>
                  </a:moveTo>
                  <a:cubicBezTo>
                    <a:pt x="34" y="0"/>
                    <a:pt x="1" y="34"/>
                    <a:pt x="1" y="76"/>
                  </a:cubicBezTo>
                  <a:lnTo>
                    <a:pt x="1" y="2033"/>
                  </a:lnTo>
                  <a:cubicBezTo>
                    <a:pt x="1" y="2075"/>
                    <a:pt x="34" y="2109"/>
                    <a:pt x="77" y="2109"/>
                  </a:cubicBezTo>
                  <a:lnTo>
                    <a:pt x="1999" y="2109"/>
                  </a:lnTo>
                  <a:cubicBezTo>
                    <a:pt x="2041" y="2109"/>
                    <a:pt x="2075" y="2075"/>
                    <a:pt x="2075" y="2033"/>
                  </a:cubicBezTo>
                  <a:cubicBezTo>
                    <a:pt x="2075" y="1982"/>
                    <a:pt x="2041" y="1948"/>
                    <a:pt x="1999" y="1948"/>
                  </a:cubicBezTo>
                  <a:lnTo>
                    <a:pt x="152" y="1948"/>
                  </a:lnTo>
                  <a:lnTo>
                    <a:pt x="152" y="76"/>
                  </a:lnTo>
                  <a:cubicBezTo>
                    <a:pt x="152" y="34"/>
                    <a:pt x="119" y="0"/>
                    <a:pt x="77"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sp>
          <p:nvSpPr>
            <p:cNvPr id="68" name="Google Shape;1095;p63">
              <a:extLst>
                <a:ext uri="{FF2B5EF4-FFF2-40B4-BE49-F238E27FC236}">
                  <a16:creationId xmlns:a16="http://schemas.microsoft.com/office/drawing/2014/main" id="{385B1DB7-A9AD-1681-0CDC-5270C15C78C1}"/>
                </a:ext>
              </a:extLst>
            </p:cNvPr>
            <p:cNvSpPr/>
            <p:nvPr/>
          </p:nvSpPr>
          <p:spPr>
            <a:xfrm>
              <a:off x="4381625" y="2922100"/>
              <a:ext cx="47900" cy="25125"/>
            </a:xfrm>
            <a:custGeom>
              <a:avLst/>
              <a:gdLst/>
              <a:ahLst/>
              <a:cxnLst/>
              <a:rect l="l" t="t" r="r" b="b"/>
              <a:pathLst>
                <a:path w="1916" h="1005" extrusionOk="0">
                  <a:moveTo>
                    <a:pt x="1831" y="1"/>
                  </a:moveTo>
                  <a:cubicBezTo>
                    <a:pt x="1810" y="1"/>
                    <a:pt x="1789" y="9"/>
                    <a:pt x="1772" y="26"/>
                  </a:cubicBezTo>
                  <a:lnTo>
                    <a:pt x="1173" y="633"/>
                  </a:lnTo>
                  <a:lnTo>
                    <a:pt x="777" y="237"/>
                  </a:lnTo>
                  <a:cubicBezTo>
                    <a:pt x="764" y="220"/>
                    <a:pt x="745" y="212"/>
                    <a:pt x="725" y="212"/>
                  </a:cubicBezTo>
                  <a:cubicBezTo>
                    <a:pt x="705" y="212"/>
                    <a:pt x="684" y="220"/>
                    <a:pt x="667" y="237"/>
                  </a:cubicBezTo>
                  <a:lnTo>
                    <a:pt x="35" y="869"/>
                  </a:lnTo>
                  <a:cubicBezTo>
                    <a:pt x="1" y="903"/>
                    <a:pt x="1" y="954"/>
                    <a:pt x="35" y="979"/>
                  </a:cubicBezTo>
                  <a:cubicBezTo>
                    <a:pt x="51" y="996"/>
                    <a:pt x="73" y="1004"/>
                    <a:pt x="93" y="1004"/>
                  </a:cubicBezTo>
                  <a:cubicBezTo>
                    <a:pt x="113" y="1004"/>
                    <a:pt x="132" y="996"/>
                    <a:pt x="144" y="979"/>
                  </a:cubicBezTo>
                  <a:lnTo>
                    <a:pt x="726" y="405"/>
                  </a:lnTo>
                  <a:lnTo>
                    <a:pt x="1114" y="793"/>
                  </a:lnTo>
                  <a:cubicBezTo>
                    <a:pt x="1131" y="810"/>
                    <a:pt x="1152" y="819"/>
                    <a:pt x="1172" y="819"/>
                  </a:cubicBezTo>
                  <a:cubicBezTo>
                    <a:pt x="1192" y="819"/>
                    <a:pt x="1211" y="810"/>
                    <a:pt x="1224" y="793"/>
                  </a:cubicBezTo>
                  <a:lnTo>
                    <a:pt x="1890" y="136"/>
                  </a:lnTo>
                  <a:cubicBezTo>
                    <a:pt x="1915" y="110"/>
                    <a:pt x="1915" y="60"/>
                    <a:pt x="1890" y="26"/>
                  </a:cubicBezTo>
                  <a:cubicBezTo>
                    <a:pt x="1873" y="9"/>
                    <a:pt x="1852" y="1"/>
                    <a:pt x="1831"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sp>
        <p:nvSpPr>
          <p:cNvPr id="69" name="Google Shape;1266;p65">
            <a:extLst>
              <a:ext uri="{FF2B5EF4-FFF2-40B4-BE49-F238E27FC236}">
                <a16:creationId xmlns:a16="http://schemas.microsoft.com/office/drawing/2014/main" id="{BE460F2C-A5DD-CA70-D22A-75B238FB815F}"/>
              </a:ext>
            </a:extLst>
          </p:cNvPr>
          <p:cNvSpPr/>
          <p:nvPr/>
        </p:nvSpPr>
        <p:spPr>
          <a:xfrm>
            <a:off x="3404437" y="348631"/>
            <a:ext cx="192542" cy="195814"/>
          </a:xfrm>
          <a:custGeom>
            <a:avLst/>
            <a:gdLst/>
            <a:ahLst/>
            <a:cxnLst/>
            <a:rect l="l" t="t" r="r" b="b"/>
            <a:pathLst>
              <a:path w="1687" h="1688" extrusionOk="0">
                <a:moveTo>
                  <a:pt x="177" y="1"/>
                </a:moveTo>
                <a:cubicBezTo>
                  <a:pt x="76" y="1"/>
                  <a:pt x="0" y="76"/>
                  <a:pt x="0" y="178"/>
                </a:cubicBezTo>
                <a:lnTo>
                  <a:pt x="0" y="1181"/>
                </a:lnTo>
                <a:cubicBezTo>
                  <a:pt x="0" y="1282"/>
                  <a:pt x="76" y="1367"/>
                  <a:pt x="177" y="1367"/>
                </a:cubicBezTo>
                <a:lnTo>
                  <a:pt x="312" y="1367"/>
                </a:lnTo>
                <a:lnTo>
                  <a:pt x="312" y="1527"/>
                </a:lnTo>
                <a:cubicBezTo>
                  <a:pt x="312" y="1611"/>
                  <a:pt x="380" y="1687"/>
                  <a:pt x="464" y="1687"/>
                </a:cubicBezTo>
                <a:cubicBezTo>
                  <a:pt x="506" y="1687"/>
                  <a:pt x="549" y="1670"/>
                  <a:pt x="574" y="1637"/>
                </a:cubicBezTo>
                <a:lnTo>
                  <a:pt x="844" y="1367"/>
                </a:lnTo>
                <a:lnTo>
                  <a:pt x="1501" y="1367"/>
                </a:lnTo>
                <a:cubicBezTo>
                  <a:pt x="1603" y="1367"/>
                  <a:pt x="1687" y="1282"/>
                  <a:pt x="1687" y="1181"/>
                </a:cubicBezTo>
                <a:lnTo>
                  <a:pt x="1687" y="178"/>
                </a:lnTo>
                <a:cubicBezTo>
                  <a:pt x="1687" y="76"/>
                  <a:pt x="1603" y="1"/>
                  <a:pt x="1501" y="1"/>
                </a:cubicBezTo>
                <a:close/>
                <a:moveTo>
                  <a:pt x="152" y="178"/>
                </a:moveTo>
                <a:cubicBezTo>
                  <a:pt x="152" y="169"/>
                  <a:pt x="169" y="152"/>
                  <a:pt x="177" y="152"/>
                </a:cubicBezTo>
                <a:lnTo>
                  <a:pt x="1501" y="152"/>
                </a:lnTo>
                <a:cubicBezTo>
                  <a:pt x="1510" y="152"/>
                  <a:pt x="1527" y="169"/>
                  <a:pt x="1527" y="178"/>
                </a:cubicBezTo>
                <a:lnTo>
                  <a:pt x="1527" y="1181"/>
                </a:lnTo>
                <a:cubicBezTo>
                  <a:pt x="1527" y="1198"/>
                  <a:pt x="1510" y="1206"/>
                  <a:pt x="1501" y="1206"/>
                </a:cubicBezTo>
                <a:lnTo>
                  <a:pt x="810" y="1206"/>
                </a:lnTo>
                <a:cubicBezTo>
                  <a:pt x="793" y="1206"/>
                  <a:pt x="776" y="1215"/>
                  <a:pt x="759" y="1232"/>
                </a:cubicBezTo>
                <a:lnTo>
                  <a:pt x="473" y="1518"/>
                </a:lnTo>
                <a:lnTo>
                  <a:pt x="473" y="1291"/>
                </a:lnTo>
                <a:cubicBezTo>
                  <a:pt x="473" y="1249"/>
                  <a:pt x="439" y="1206"/>
                  <a:pt x="388" y="1206"/>
                </a:cubicBezTo>
                <a:lnTo>
                  <a:pt x="177" y="1206"/>
                </a:lnTo>
                <a:cubicBezTo>
                  <a:pt x="169" y="1206"/>
                  <a:pt x="152" y="1198"/>
                  <a:pt x="152" y="1181"/>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nvGrpSpPr>
          <p:cNvPr id="70" name="Group 69">
            <a:extLst>
              <a:ext uri="{FF2B5EF4-FFF2-40B4-BE49-F238E27FC236}">
                <a16:creationId xmlns:a16="http://schemas.microsoft.com/office/drawing/2014/main" id="{7813386B-112D-E3F3-A99E-FDA9F8D48E11}"/>
              </a:ext>
            </a:extLst>
          </p:cNvPr>
          <p:cNvGrpSpPr/>
          <p:nvPr/>
        </p:nvGrpSpPr>
        <p:grpSpPr>
          <a:xfrm>
            <a:off x="2411723" y="299200"/>
            <a:ext cx="254222" cy="254222"/>
            <a:chOff x="3097145" y="1017785"/>
            <a:chExt cx="307292" cy="307292"/>
          </a:xfrm>
        </p:grpSpPr>
        <p:sp>
          <p:nvSpPr>
            <p:cNvPr id="71" name="Google Shape;1329;p65">
              <a:extLst>
                <a:ext uri="{FF2B5EF4-FFF2-40B4-BE49-F238E27FC236}">
                  <a16:creationId xmlns:a16="http://schemas.microsoft.com/office/drawing/2014/main" id="{F9BC5D02-BBC4-C2F9-3EF1-3E3B4A8C45E2}"/>
                </a:ext>
              </a:extLst>
            </p:cNvPr>
            <p:cNvSpPr/>
            <p:nvPr/>
          </p:nvSpPr>
          <p:spPr>
            <a:xfrm>
              <a:off x="3215558" y="1113681"/>
              <a:ext cx="92850" cy="114440"/>
            </a:xfrm>
            <a:custGeom>
              <a:avLst/>
              <a:gdLst/>
              <a:ahLst/>
              <a:cxnLst/>
              <a:rect l="l" t="t" r="r" b="b"/>
              <a:pathLst>
                <a:path w="701" h="864" extrusionOk="0">
                  <a:moveTo>
                    <a:pt x="54" y="0"/>
                  </a:moveTo>
                  <a:cubicBezTo>
                    <a:pt x="27" y="0"/>
                    <a:pt x="0" y="22"/>
                    <a:pt x="0" y="53"/>
                  </a:cubicBezTo>
                  <a:lnTo>
                    <a:pt x="0" y="812"/>
                  </a:lnTo>
                  <a:cubicBezTo>
                    <a:pt x="0" y="842"/>
                    <a:pt x="27" y="864"/>
                    <a:pt x="54" y="864"/>
                  </a:cubicBezTo>
                  <a:cubicBezTo>
                    <a:pt x="65" y="864"/>
                    <a:pt x="75" y="861"/>
                    <a:pt x="84" y="854"/>
                  </a:cubicBezTo>
                  <a:lnTo>
                    <a:pt x="675" y="474"/>
                  </a:lnTo>
                  <a:cubicBezTo>
                    <a:pt x="700" y="458"/>
                    <a:pt x="700" y="407"/>
                    <a:pt x="675" y="390"/>
                  </a:cubicBezTo>
                  <a:lnTo>
                    <a:pt x="84" y="11"/>
                  </a:lnTo>
                  <a:cubicBezTo>
                    <a:pt x="75" y="4"/>
                    <a:pt x="65" y="0"/>
                    <a:pt x="54" y="0"/>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72" name="Google Shape;1330;p65">
              <a:extLst>
                <a:ext uri="{FF2B5EF4-FFF2-40B4-BE49-F238E27FC236}">
                  <a16:creationId xmlns:a16="http://schemas.microsoft.com/office/drawing/2014/main" id="{F735DEC7-DCAD-5558-10E5-7F314A297CCB}"/>
                </a:ext>
              </a:extLst>
            </p:cNvPr>
            <p:cNvSpPr/>
            <p:nvPr/>
          </p:nvSpPr>
          <p:spPr>
            <a:xfrm>
              <a:off x="3097145" y="1017785"/>
              <a:ext cx="307292" cy="307292"/>
            </a:xfrm>
            <a:custGeom>
              <a:avLst/>
              <a:gdLst/>
              <a:ahLst/>
              <a:cxnLst/>
              <a:rect l="l" t="t" r="r" b="b"/>
              <a:pathLst>
                <a:path w="2320" h="2320" extrusionOk="0">
                  <a:moveTo>
                    <a:pt x="1164" y="153"/>
                  </a:moveTo>
                  <a:cubicBezTo>
                    <a:pt x="607" y="153"/>
                    <a:pt x="160" y="600"/>
                    <a:pt x="160" y="1156"/>
                  </a:cubicBezTo>
                  <a:cubicBezTo>
                    <a:pt x="160" y="1713"/>
                    <a:pt x="607" y="2160"/>
                    <a:pt x="1164" y="2160"/>
                  </a:cubicBezTo>
                  <a:cubicBezTo>
                    <a:pt x="1712" y="2160"/>
                    <a:pt x="2159" y="1713"/>
                    <a:pt x="2159" y="1156"/>
                  </a:cubicBezTo>
                  <a:cubicBezTo>
                    <a:pt x="2159" y="600"/>
                    <a:pt x="1712" y="153"/>
                    <a:pt x="1164" y="153"/>
                  </a:cubicBezTo>
                  <a:close/>
                  <a:moveTo>
                    <a:pt x="0" y="1156"/>
                  </a:moveTo>
                  <a:cubicBezTo>
                    <a:pt x="0" y="515"/>
                    <a:pt x="523" y="1"/>
                    <a:pt x="1164" y="1"/>
                  </a:cubicBezTo>
                  <a:cubicBezTo>
                    <a:pt x="1796" y="1"/>
                    <a:pt x="2319" y="515"/>
                    <a:pt x="2319" y="1156"/>
                  </a:cubicBezTo>
                  <a:cubicBezTo>
                    <a:pt x="2319" y="1797"/>
                    <a:pt x="1796" y="2320"/>
                    <a:pt x="1164" y="2320"/>
                  </a:cubicBezTo>
                  <a:cubicBezTo>
                    <a:pt x="523" y="2320"/>
                    <a:pt x="0" y="1797"/>
                    <a:pt x="0" y="1156"/>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73" name="Rounded Rectangle 72">
            <a:extLst>
              <a:ext uri="{FF2B5EF4-FFF2-40B4-BE49-F238E27FC236}">
                <a16:creationId xmlns:a16="http://schemas.microsoft.com/office/drawing/2014/main" id="{AE0EE1DA-ABAD-0CE1-12C3-181EE44E1A51}"/>
              </a:ext>
            </a:extLst>
          </p:cNvPr>
          <p:cNvSpPr/>
          <p:nvPr/>
        </p:nvSpPr>
        <p:spPr>
          <a:xfrm>
            <a:off x="1350254" y="157300"/>
            <a:ext cx="554006" cy="554016"/>
          </a:xfrm>
          <a:prstGeom prst="roundRect">
            <a:avLst/>
          </a:prstGeom>
          <a:solidFill>
            <a:srgbClr val="6533FE"/>
          </a:solidFill>
          <a:ln w="38100">
            <a:solidFill>
              <a:srgbClr val="6533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5" name="Text Placeholder 18">
            <a:extLst>
              <a:ext uri="{FF2B5EF4-FFF2-40B4-BE49-F238E27FC236}">
                <a16:creationId xmlns:a16="http://schemas.microsoft.com/office/drawing/2014/main" id="{2CB6C78E-E2CA-8CE2-246F-B0E91AA02ABC}"/>
              </a:ext>
            </a:extLst>
          </p:cNvPr>
          <p:cNvSpPr txBox="1">
            <a:spLocks/>
          </p:cNvSpPr>
          <p:nvPr/>
        </p:nvSpPr>
        <p:spPr>
          <a:xfrm>
            <a:off x="239252" y="1136046"/>
            <a:ext cx="8136102" cy="613292"/>
          </a:xfrm>
          <a:prstGeom prst="rect">
            <a:avLst/>
          </a:prstGeom>
        </p:spPr>
        <p:txBody>
          <a:bodyPr/>
          <a:lstStyle>
            <a:lvl1pPr marL="0" indent="0" algn="l" defTabSz="914034" rtl="0" eaLnBrk="1" latinLnBrk="0" hangingPunct="1">
              <a:lnSpc>
                <a:spcPct val="90000"/>
              </a:lnSpc>
              <a:spcBef>
                <a:spcPts val="1000"/>
              </a:spcBef>
              <a:buFont typeface="Arial" panose="020B0604020202020204" pitchFamily="34" charset="0"/>
              <a:buNone/>
              <a:defRPr sz="2199" b="0" i="0" kern="1200">
                <a:solidFill>
                  <a:schemeClr val="tx1"/>
                </a:solidFill>
                <a:latin typeface="Mona-Sans Regular" pitchFamily="2" charset="77"/>
                <a:ea typeface="+mn-ea"/>
                <a:cs typeface="Arial" panose="020B0604020202020204" pitchFamily="34" charset="0"/>
              </a:defRPr>
            </a:lvl1pPr>
            <a:lvl2pPr marL="457017"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2pPr>
            <a:lvl3pPr marL="914034"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3pPr>
            <a:lvl4pPr marL="1371051"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4pPr>
            <a:lvl5pPr marL="1828068"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sz="4000" b="1" dirty="0">
                <a:latin typeface="Mona Sans" pitchFamily="2" charset="77"/>
                <a:cs typeface="Mona Sans" pitchFamily="2" charset="77"/>
              </a:rPr>
              <a:t>GitHub Agentic Workflows</a:t>
            </a:r>
          </a:p>
        </p:txBody>
      </p:sp>
      <p:sp>
        <p:nvSpPr>
          <p:cNvPr id="25" name="Rectangle 24">
            <a:extLst>
              <a:ext uri="{FF2B5EF4-FFF2-40B4-BE49-F238E27FC236}">
                <a16:creationId xmlns:a16="http://schemas.microsoft.com/office/drawing/2014/main" id="{923E2EC5-203E-03B4-6447-AEF2EA8F7F0E}"/>
              </a:ext>
            </a:extLst>
          </p:cNvPr>
          <p:cNvSpPr/>
          <p:nvPr/>
        </p:nvSpPr>
        <p:spPr>
          <a:xfrm>
            <a:off x="5357710" y="6028680"/>
            <a:ext cx="749597" cy="267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57AB354-78CF-333A-715B-7B7E5847A84B}"/>
              </a:ext>
            </a:extLst>
          </p:cNvPr>
          <p:cNvSpPr/>
          <p:nvPr/>
        </p:nvSpPr>
        <p:spPr>
          <a:xfrm>
            <a:off x="6215109" y="5861630"/>
            <a:ext cx="889750" cy="43465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4712BABB-AD05-6938-4F66-3923545BA79F}"/>
              </a:ext>
            </a:extLst>
          </p:cNvPr>
          <p:cNvSpPr/>
          <p:nvPr/>
        </p:nvSpPr>
        <p:spPr>
          <a:xfrm>
            <a:off x="722955" y="5657031"/>
            <a:ext cx="444407" cy="434650"/>
          </a:xfrm>
          <a:prstGeom prst="ellipse">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92C1CEBA-4100-33DC-D18B-4164E79532D6}"/>
              </a:ext>
            </a:extLst>
          </p:cNvPr>
          <p:cNvSpPr/>
          <p:nvPr/>
        </p:nvSpPr>
        <p:spPr>
          <a:xfrm>
            <a:off x="1324881" y="5657031"/>
            <a:ext cx="444407" cy="434650"/>
          </a:xfrm>
          <a:prstGeom prst="ellipse">
            <a:avLst/>
          </a:prstGeom>
          <a:blipFill>
            <a:blip r:embed="rId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762E2064-FADD-1E04-41A9-8D2858B5E306}"/>
              </a:ext>
            </a:extLst>
          </p:cNvPr>
          <p:cNvSpPr/>
          <p:nvPr/>
        </p:nvSpPr>
        <p:spPr>
          <a:xfrm>
            <a:off x="1934689" y="5657031"/>
            <a:ext cx="444407" cy="434650"/>
          </a:xfrm>
          <a:prstGeom prst="ellipse">
            <a:avLst/>
          </a:prstGeom>
          <a:blipFill>
            <a:blip r:embed="rId5"/>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412A292A-3CFF-781F-EECB-3D5D5F1C8BAE}"/>
              </a:ext>
            </a:extLst>
          </p:cNvPr>
          <p:cNvSpPr/>
          <p:nvPr/>
        </p:nvSpPr>
        <p:spPr>
          <a:xfrm>
            <a:off x="2544497" y="5635101"/>
            <a:ext cx="444407" cy="434650"/>
          </a:xfrm>
          <a:prstGeom prst="ellipse">
            <a:avLst/>
          </a:prstGeom>
          <a:blipFill>
            <a:blip r:embed="rId6"/>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screenshot of a computer&#10;&#10;AI-generated content may be incorrect.">
            <a:extLst>
              <a:ext uri="{FF2B5EF4-FFF2-40B4-BE49-F238E27FC236}">
                <a16:creationId xmlns:a16="http://schemas.microsoft.com/office/drawing/2014/main" id="{0605AF20-9072-B1D7-467D-B4F56D879832}"/>
              </a:ext>
            </a:extLst>
          </p:cNvPr>
          <p:cNvPicPr>
            <a:picLocks noChangeAspect="1"/>
          </p:cNvPicPr>
          <p:nvPr/>
        </p:nvPicPr>
        <p:blipFill>
          <a:blip r:embed="rId7"/>
          <a:srcRect t="21963"/>
          <a:stretch>
            <a:fillRect/>
          </a:stretch>
        </p:blipFill>
        <p:spPr>
          <a:xfrm>
            <a:off x="6067750" y="2173836"/>
            <a:ext cx="6083378" cy="3988644"/>
          </a:xfrm>
          <a:prstGeom prst="rect">
            <a:avLst/>
          </a:prstGeom>
        </p:spPr>
      </p:pic>
      <p:pic>
        <p:nvPicPr>
          <p:cNvPr id="13" name="Picture 12" descr="A screenshot of a computer&#10;&#10;AI-generated content may be incorrect.">
            <a:extLst>
              <a:ext uri="{FF2B5EF4-FFF2-40B4-BE49-F238E27FC236}">
                <a16:creationId xmlns:a16="http://schemas.microsoft.com/office/drawing/2014/main" id="{B2239D76-6D59-0EEE-E51F-969C9BA45D0B}"/>
              </a:ext>
            </a:extLst>
          </p:cNvPr>
          <p:cNvPicPr>
            <a:picLocks noChangeAspect="1"/>
          </p:cNvPicPr>
          <p:nvPr/>
        </p:nvPicPr>
        <p:blipFill>
          <a:blip r:embed="rId7"/>
          <a:srcRect t="8960" r="81981" b="81005"/>
          <a:stretch>
            <a:fillRect/>
          </a:stretch>
        </p:blipFill>
        <p:spPr>
          <a:xfrm>
            <a:off x="11017258" y="1634998"/>
            <a:ext cx="1096173" cy="512902"/>
          </a:xfrm>
          <a:prstGeom prst="rect">
            <a:avLst/>
          </a:prstGeom>
        </p:spPr>
      </p:pic>
      <p:pic>
        <p:nvPicPr>
          <p:cNvPr id="16" name="Picture 15">
            <a:extLst>
              <a:ext uri="{FF2B5EF4-FFF2-40B4-BE49-F238E27FC236}">
                <a16:creationId xmlns:a16="http://schemas.microsoft.com/office/drawing/2014/main" id="{47E848BE-CE76-75FE-70F2-56CC4C35589C}"/>
              </a:ext>
            </a:extLst>
          </p:cNvPr>
          <p:cNvPicPr>
            <a:picLocks noChangeAspect="1"/>
          </p:cNvPicPr>
          <p:nvPr/>
        </p:nvPicPr>
        <p:blipFill>
          <a:blip r:embed="rId8"/>
          <a:stretch>
            <a:fillRect/>
          </a:stretch>
        </p:blipFill>
        <p:spPr>
          <a:xfrm>
            <a:off x="1398934" y="200430"/>
            <a:ext cx="459040" cy="459040"/>
          </a:xfrm>
          <a:prstGeom prst="rect">
            <a:avLst/>
          </a:prstGeom>
        </p:spPr>
      </p:pic>
      <p:sp>
        <p:nvSpPr>
          <p:cNvPr id="2" name="Text Placeholder 23">
            <a:extLst>
              <a:ext uri="{FF2B5EF4-FFF2-40B4-BE49-F238E27FC236}">
                <a16:creationId xmlns:a16="http://schemas.microsoft.com/office/drawing/2014/main" id="{BC3C8583-7B33-9148-70DD-F63936C502F5}"/>
              </a:ext>
            </a:extLst>
          </p:cNvPr>
          <p:cNvSpPr txBox="1">
            <a:spLocks/>
          </p:cNvSpPr>
          <p:nvPr/>
        </p:nvSpPr>
        <p:spPr>
          <a:xfrm>
            <a:off x="9842730" y="204904"/>
            <a:ext cx="2301494" cy="333021"/>
          </a:xfrm>
          <a:prstGeom prst="rect">
            <a:avLst/>
          </a:prstGeom>
          <a:noFill/>
          <a:ln w="19050" cap="flat" cmpd="sng">
            <a:noFill/>
            <a:prstDash val="solid"/>
            <a:round/>
            <a:headEnd type="none" w="sm" len="sm"/>
            <a:tailEnd type="none" w="sm" len="sm"/>
          </a:ln>
          <a:effectLst/>
        </p:spPr>
        <p:txBody>
          <a:bodyPr lIns="0" tIns="0" rIns="0" bIns="0" anchor="t" anchorCtr="0">
            <a:noAutofit/>
          </a:bodyPr>
          <a:lstStyle>
            <a:lvl1pPr marL="0" indent="0" algn="l" defTabSz="914049" rtl="0" eaLnBrk="1" latinLnBrk="0" hangingPunct="1">
              <a:lnSpc>
                <a:spcPct val="90000"/>
              </a:lnSpc>
              <a:spcBef>
                <a:spcPts val="1000"/>
              </a:spcBef>
              <a:buFont typeface="Arial" panose="020B0604020202020204" pitchFamily="34" charset="0"/>
              <a:buNone/>
              <a:defRPr sz="1400" b="0" i="0" kern="1200" cap="all" baseline="0">
                <a:solidFill>
                  <a:schemeClr val="bg2"/>
                </a:solidFill>
                <a:latin typeface="Mona Sans Mono" pitchFamily="2" charset="77"/>
                <a:ea typeface="+mn-ea"/>
                <a:cs typeface="Mona Sans Mono" pitchFamily="2" charset="77"/>
              </a:defRPr>
            </a:lvl1pPr>
            <a:lvl2pPr marL="457024"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2pPr>
            <a:lvl3pPr marL="91404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3pPr>
            <a:lvl4pPr marL="1371073"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4pPr>
            <a:lvl5pPr marL="182809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6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TECHNICAL PREVIEW</a:t>
            </a:r>
          </a:p>
        </p:txBody>
      </p:sp>
    </p:spTree>
    <p:extLst>
      <p:ext uri="{BB962C8B-B14F-4D97-AF65-F5344CB8AC3E}">
        <p14:creationId xmlns:p14="http://schemas.microsoft.com/office/powerpoint/2010/main" val="2735469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6A802-2BD5-BC18-C64E-1FDF44DFCEDE}"/>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9CD35CA-29AB-D9C1-7C8C-AED37AD51F2E}"/>
              </a:ext>
            </a:extLst>
          </p:cNvPr>
          <p:cNvSpPr>
            <a:spLocks noGrp="1"/>
          </p:cNvSpPr>
          <p:nvPr>
            <p:ph type="sldNum" sz="quarter" idx="37"/>
          </p:nvPr>
        </p:nvSpPr>
        <p:spPr/>
        <p:txBody>
          <a:bodyPr/>
          <a:lstStyle/>
          <a:p>
            <a:fld id="{33B31415-8031-C145-812D-7EC4C965D339}" type="slidenum">
              <a:rPr lang="en-US" smtClean="0"/>
              <a:t>7</a:t>
            </a:fld>
            <a:endParaRPr lang="en-US"/>
          </a:p>
        </p:txBody>
      </p:sp>
      <p:sp>
        <p:nvSpPr>
          <p:cNvPr id="5" name="TextBox 4">
            <a:extLst>
              <a:ext uri="{FF2B5EF4-FFF2-40B4-BE49-F238E27FC236}">
                <a16:creationId xmlns:a16="http://schemas.microsoft.com/office/drawing/2014/main" id="{0A9DDA17-E50B-9E3A-4908-08C683324023}"/>
              </a:ext>
            </a:extLst>
          </p:cNvPr>
          <p:cNvSpPr txBox="1"/>
          <p:nvPr/>
        </p:nvSpPr>
        <p:spPr>
          <a:xfrm>
            <a:off x="292289" y="1999252"/>
            <a:ext cx="6952455" cy="4431983"/>
          </a:xfrm>
          <a:prstGeom prst="rect">
            <a:avLst/>
          </a:prstGeom>
          <a:noFill/>
        </p:spPr>
        <p:txBody>
          <a:bodyPr wrap="square">
            <a:spAutoFit/>
          </a:bodyPr>
          <a:lstStyle/>
          <a:p>
            <a:r>
              <a:rPr lang="en-US" sz="2200" dirty="0">
                <a:latin typeface="Mona Sans" pitchFamily="2" charset="77"/>
                <a:cs typeface="Mona Sans" pitchFamily="2" charset="77"/>
              </a:rPr>
              <a:t>Agentic Workflows put security first:</a:t>
            </a:r>
            <a:br>
              <a:rPr lang="en-US" sz="2200" dirty="0">
                <a:latin typeface="Mona Sans" pitchFamily="2" charset="77"/>
                <a:cs typeface="Mona Sans" pitchFamily="2" charset="77"/>
              </a:rPr>
            </a:br>
            <a:endParaRPr lang="en-US" sz="500" dirty="0">
              <a:latin typeface="Mona Sans" pitchFamily="2" charset="77"/>
              <a:cs typeface="Mona Sans" pitchFamily="2" charset="77"/>
            </a:endParaRPr>
          </a:p>
          <a:p>
            <a:pPr lvl="1"/>
            <a:endParaRPr lang="en-US" sz="2200" dirty="0">
              <a:latin typeface="Mona Sans" pitchFamily="2" charset="77"/>
              <a:cs typeface="Mona Sans" pitchFamily="2" charset="77"/>
            </a:endParaRPr>
          </a:p>
          <a:p>
            <a:pPr marL="799940" lvl="1" indent="-342900">
              <a:buClr>
                <a:schemeClr val="bg2"/>
              </a:buClr>
              <a:buFont typeface="Arial" panose="020B0604020202020204" pitchFamily="34" charset="0"/>
              <a:buChar char="•"/>
            </a:pPr>
            <a:r>
              <a:rPr lang="en-US" sz="1800" dirty="0">
                <a:latin typeface="Mona Sans" pitchFamily="2" charset="77"/>
                <a:cs typeface="Mona Sans" pitchFamily="2" charset="77"/>
              </a:rPr>
              <a:t>agent</a:t>
            </a:r>
            <a:br>
              <a:rPr lang="en-US" sz="1800" b="1" dirty="0">
                <a:latin typeface="Mona Sans" pitchFamily="2" charset="77"/>
                <a:cs typeface="Mona Sans" pitchFamily="2" charset="77"/>
              </a:rPr>
            </a:br>
            <a:br>
              <a:rPr lang="en-US" sz="500" dirty="0">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Has </a:t>
            </a:r>
            <a:r>
              <a:rPr lang="en-US" sz="1600" i="1" dirty="0">
                <a:solidFill>
                  <a:schemeClr val="bg1">
                    <a:lumMod val="50000"/>
                    <a:lumOff val="50000"/>
                  </a:schemeClr>
                </a:solidFill>
                <a:latin typeface="Mona Sans" pitchFamily="2" charset="77"/>
                <a:cs typeface="Mona Sans" pitchFamily="2" charset="77"/>
              </a:rPr>
              <a:t>read-only</a:t>
            </a:r>
            <a:r>
              <a:rPr lang="en-US" sz="1600" dirty="0">
                <a:solidFill>
                  <a:schemeClr val="bg1">
                    <a:lumMod val="50000"/>
                    <a:lumOff val="50000"/>
                  </a:schemeClr>
                </a:solidFill>
                <a:latin typeface="Mona Sans" pitchFamily="2" charset="77"/>
                <a:cs typeface="Mona Sans" pitchFamily="2" charset="77"/>
              </a:rPr>
              <a:t> permissions and only proposes actions.</a:t>
            </a:r>
          </a:p>
          <a:p>
            <a:pPr lvl="1">
              <a:buClr>
                <a:schemeClr val="bg2"/>
              </a:buClr>
            </a:pPr>
            <a:endParaRPr lang="en-US" sz="2000" b="1" dirty="0">
              <a:latin typeface="Mona Sans" pitchFamily="2" charset="77"/>
              <a:cs typeface="Mona Sans" pitchFamily="2" charset="77"/>
            </a:endParaRPr>
          </a:p>
          <a:p>
            <a:pPr marL="799940" lvl="1" indent="-342900">
              <a:buClr>
                <a:schemeClr val="bg2"/>
              </a:buClr>
              <a:buFont typeface="Arial" panose="020B0604020202020204" pitchFamily="34" charset="0"/>
              <a:buChar char="•"/>
            </a:pPr>
            <a:r>
              <a:rPr lang="en-US" sz="1800" dirty="0">
                <a:latin typeface="Mona Sans" pitchFamily="2" charset="77"/>
                <a:cs typeface="Mona Sans" pitchFamily="2" charset="77"/>
              </a:rPr>
              <a:t>detection</a:t>
            </a:r>
            <a:br>
              <a:rPr lang="en-US" sz="2000" b="1" dirty="0">
                <a:latin typeface="Mona Sans" pitchFamily="2" charset="77"/>
                <a:cs typeface="Mona Sans" pitchFamily="2" charset="77"/>
              </a:rPr>
            </a:br>
            <a:br>
              <a:rPr lang="en-US" sz="500" dirty="0">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Threat detection analyses scans the agent output for</a:t>
            </a:r>
            <a:br>
              <a:rPr lang="en-US" sz="1600" dirty="0">
                <a:solidFill>
                  <a:schemeClr val="bg1">
                    <a:lumMod val="50000"/>
                    <a:lumOff val="50000"/>
                  </a:schemeClr>
                </a:solidFill>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security issues.</a:t>
            </a:r>
            <a:br>
              <a:rPr lang="en-US" sz="1600" dirty="0">
                <a:solidFill>
                  <a:schemeClr val="bg1">
                    <a:lumMod val="50000"/>
                    <a:lumOff val="50000"/>
                  </a:schemeClr>
                </a:solidFill>
                <a:latin typeface="Mona Sans" pitchFamily="2" charset="77"/>
                <a:cs typeface="Mona Sans" pitchFamily="2" charset="77"/>
              </a:rPr>
            </a:br>
            <a:endParaRPr lang="en-US" sz="2000" b="1" dirty="0">
              <a:latin typeface="Mona Sans" pitchFamily="2" charset="77"/>
              <a:cs typeface="Mona Sans" pitchFamily="2" charset="77"/>
            </a:endParaRPr>
          </a:p>
          <a:p>
            <a:pPr marL="799940" lvl="1" indent="-342900">
              <a:buClr>
                <a:schemeClr val="bg2"/>
              </a:buClr>
              <a:buFont typeface="Arial" panose="020B0604020202020204" pitchFamily="34" charset="0"/>
              <a:buChar char="•"/>
            </a:pPr>
            <a:r>
              <a:rPr lang="en-US" sz="1800" dirty="0">
                <a:latin typeface="Mona Sans" pitchFamily="2" charset="77"/>
                <a:cs typeface="Mona Sans" pitchFamily="2" charset="77"/>
              </a:rPr>
              <a:t>safe outputs</a:t>
            </a:r>
            <a:br>
              <a:rPr lang="en-US" sz="2000" b="1" dirty="0">
                <a:latin typeface="Mona Sans" pitchFamily="2" charset="77"/>
                <a:cs typeface="Mona Sans" pitchFamily="2" charset="77"/>
              </a:rPr>
            </a:br>
            <a:br>
              <a:rPr lang="en-US" sz="500" dirty="0">
                <a:solidFill>
                  <a:schemeClr val="bg1">
                    <a:lumMod val="50000"/>
                    <a:lumOff val="50000"/>
                  </a:schemeClr>
                </a:solidFill>
                <a:latin typeface="Mona Sans" pitchFamily="2" charset="77"/>
                <a:cs typeface="Mona Sans" pitchFamily="2" charset="77"/>
              </a:rPr>
            </a:br>
            <a:r>
              <a:rPr lang="en-US" sz="1600" dirty="0">
                <a:solidFill>
                  <a:schemeClr val="bg1">
                    <a:lumMod val="50000"/>
                    <a:lumOff val="50000"/>
                  </a:schemeClr>
                </a:solidFill>
                <a:latin typeface="Mona Sans" pitchFamily="2" charset="77"/>
                <a:cs typeface="Mona Sans" pitchFamily="2" charset="77"/>
              </a:rPr>
              <a:t>Run proposed actions in isolated containers.</a:t>
            </a:r>
            <a:endParaRPr lang="en-US" sz="1800" dirty="0">
              <a:solidFill>
                <a:schemeClr val="bg1">
                  <a:lumMod val="50000"/>
                  <a:lumOff val="50000"/>
                </a:schemeClr>
              </a:solidFill>
              <a:latin typeface="Mona Sans" pitchFamily="2" charset="77"/>
              <a:cs typeface="Mona Sans" pitchFamily="2" charset="77"/>
            </a:endParaRPr>
          </a:p>
          <a:p>
            <a:pPr lvl="1">
              <a:buClr>
                <a:schemeClr val="tx1"/>
              </a:buClr>
            </a:pPr>
            <a:endParaRPr lang="en-US" sz="1800" dirty="0">
              <a:solidFill>
                <a:schemeClr val="bg1">
                  <a:lumMod val="50000"/>
                  <a:lumOff val="50000"/>
                </a:schemeClr>
              </a:solidFill>
              <a:latin typeface="Mona Sans" pitchFamily="2" charset="77"/>
              <a:cs typeface="Mona Sans" pitchFamily="2" charset="77"/>
            </a:endParaRPr>
          </a:p>
          <a:p>
            <a:pPr>
              <a:buClr>
                <a:schemeClr val="tx1"/>
              </a:buClr>
            </a:pPr>
            <a:br>
              <a:rPr lang="en-US" sz="1400" dirty="0">
                <a:latin typeface="Mona Sans" pitchFamily="2" charset="77"/>
                <a:cs typeface="Mona Sans" pitchFamily="2" charset="77"/>
              </a:rPr>
            </a:br>
            <a:br>
              <a:rPr lang="en-US" sz="500" dirty="0">
                <a:latin typeface="Mona Sans" pitchFamily="2" charset="77"/>
                <a:cs typeface="Mona Sans" pitchFamily="2" charset="77"/>
              </a:rPr>
            </a:br>
            <a:r>
              <a:rPr lang="en-US" sz="1400" dirty="0">
                <a:latin typeface="Mona Sans" pitchFamily="2" charset="77"/>
                <a:cs typeface="Mona Sans" pitchFamily="2" charset="77"/>
              </a:rPr>
              <a:t>Learn more by reading about our Security Architecture.</a:t>
            </a:r>
          </a:p>
        </p:txBody>
      </p:sp>
      <p:sp>
        <p:nvSpPr>
          <p:cNvPr id="61" name="Google Shape;1420;p105">
            <a:extLst>
              <a:ext uri="{FF2B5EF4-FFF2-40B4-BE49-F238E27FC236}">
                <a16:creationId xmlns:a16="http://schemas.microsoft.com/office/drawing/2014/main" id="{2D246838-08C7-1395-41AA-915B866C56C4}"/>
              </a:ext>
            </a:extLst>
          </p:cNvPr>
          <p:cNvSpPr/>
          <p:nvPr/>
        </p:nvSpPr>
        <p:spPr>
          <a:xfrm>
            <a:off x="782816" y="422516"/>
            <a:ext cx="2535128" cy="45719"/>
          </a:xfrm>
          <a:prstGeom prst="rect">
            <a:avLst/>
          </a:prstGeom>
          <a:gradFill>
            <a:gsLst>
              <a:gs pos="0">
                <a:srgbClr val="C693FF"/>
              </a:gs>
              <a:gs pos="42000">
                <a:srgbClr val="6533FE"/>
              </a:gs>
              <a:gs pos="69000">
                <a:srgbClr val="0840F0"/>
              </a:gs>
              <a:gs pos="100000">
                <a:srgbClr val="60ED83"/>
              </a:gs>
            </a:gsLst>
            <a:lin ang="0" scaled="0"/>
          </a:gradFill>
          <a:ln>
            <a:noFill/>
          </a:ln>
        </p:spPr>
        <p:txBody>
          <a:bodyPr spcFirstLastPara="1" wrap="square" lIns="91426" tIns="91426" rIns="91426" bIns="91426" anchor="ctr" anchorCtr="0">
            <a:noAutofit/>
          </a:bodyPr>
          <a:lstStyle/>
          <a:p>
            <a:pPr algn="ctr"/>
            <a:endParaRPr sz="1800"/>
          </a:p>
        </p:txBody>
      </p:sp>
      <p:sp>
        <p:nvSpPr>
          <p:cNvPr id="62" name="Rounded Rectangle 61">
            <a:extLst>
              <a:ext uri="{FF2B5EF4-FFF2-40B4-BE49-F238E27FC236}">
                <a16:creationId xmlns:a16="http://schemas.microsoft.com/office/drawing/2014/main" id="{1AEC4934-3F65-48CB-948A-7BCB9754EBD2}"/>
              </a:ext>
            </a:extLst>
          </p:cNvPr>
          <p:cNvSpPr/>
          <p:nvPr/>
        </p:nvSpPr>
        <p:spPr>
          <a:xfrm>
            <a:off x="423228" y="227376"/>
            <a:ext cx="373739" cy="373747"/>
          </a:xfrm>
          <a:prstGeom prst="roundRect">
            <a:avLst/>
          </a:prstGeom>
          <a:solidFill>
            <a:schemeClr val="bg1"/>
          </a:solidFill>
          <a:ln w="25400">
            <a:solidFill>
              <a:srgbClr val="C69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3" name="Google Shape;1420;p105">
            <a:extLst>
              <a:ext uri="{FF2B5EF4-FFF2-40B4-BE49-F238E27FC236}">
                <a16:creationId xmlns:a16="http://schemas.microsoft.com/office/drawing/2014/main" id="{CA34BF73-6986-5334-9F86-ECC3A5EEC9D2}"/>
              </a:ext>
            </a:extLst>
          </p:cNvPr>
          <p:cNvSpPr/>
          <p:nvPr/>
        </p:nvSpPr>
        <p:spPr>
          <a:xfrm>
            <a:off x="1394556" y="417526"/>
            <a:ext cx="2284082" cy="50709"/>
          </a:xfrm>
          <a:prstGeom prst="rect">
            <a:avLst/>
          </a:prstGeom>
          <a:solidFill>
            <a:schemeClr val="bg1">
              <a:lumMod val="65000"/>
              <a:lumOff val="35000"/>
            </a:schemeClr>
          </a:solidFill>
          <a:ln>
            <a:noFill/>
          </a:ln>
        </p:spPr>
        <p:txBody>
          <a:bodyPr spcFirstLastPara="1" wrap="square" lIns="91426" tIns="91426" rIns="91426" bIns="91426" anchor="ctr" anchorCtr="0">
            <a:noAutofit/>
          </a:bodyPr>
          <a:lstStyle/>
          <a:p>
            <a:pPr algn="ctr"/>
            <a:endParaRPr sz="1800"/>
          </a:p>
        </p:txBody>
      </p:sp>
      <p:sp>
        <p:nvSpPr>
          <p:cNvPr id="64" name="Rounded Rectangle 63">
            <a:extLst>
              <a:ext uri="{FF2B5EF4-FFF2-40B4-BE49-F238E27FC236}">
                <a16:creationId xmlns:a16="http://schemas.microsoft.com/office/drawing/2014/main" id="{EA20EA16-7AE4-8F8D-3535-AF18FD751A25}"/>
              </a:ext>
            </a:extLst>
          </p:cNvPr>
          <p:cNvSpPr/>
          <p:nvPr/>
        </p:nvSpPr>
        <p:spPr>
          <a:xfrm>
            <a:off x="3304900"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65" name="Rounded Rectangle 64">
            <a:extLst>
              <a:ext uri="{FF2B5EF4-FFF2-40B4-BE49-F238E27FC236}">
                <a16:creationId xmlns:a16="http://schemas.microsoft.com/office/drawing/2014/main" id="{E87BBBF8-52DF-E8A5-4CE9-CC650A491107}"/>
              </a:ext>
            </a:extLst>
          </p:cNvPr>
          <p:cNvSpPr/>
          <p:nvPr/>
        </p:nvSpPr>
        <p:spPr>
          <a:xfrm>
            <a:off x="2346096"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66" name="Google Shape;1093;p63">
            <a:extLst>
              <a:ext uri="{FF2B5EF4-FFF2-40B4-BE49-F238E27FC236}">
                <a16:creationId xmlns:a16="http://schemas.microsoft.com/office/drawing/2014/main" id="{A8C03349-7632-C11F-7ADC-7551D912FAAD}"/>
              </a:ext>
              <a:ext uri="{C183D7F6-B498-43B3-948B-1728B52AA6E4}">
                <adec:decorative xmlns:adec="http://schemas.microsoft.com/office/drawing/2017/decorative" val="1"/>
              </a:ext>
            </a:extLst>
          </p:cNvPr>
          <p:cNvGrpSpPr/>
          <p:nvPr/>
        </p:nvGrpSpPr>
        <p:grpSpPr>
          <a:xfrm>
            <a:off x="487914" y="276904"/>
            <a:ext cx="257028" cy="242690"/>
            <a:chOff x="4372769" y="2910304"/>
            <a:chExt cx="56755" cy="52725"/>
          </a:xfrm>
          <a:solidFill>
            <a:schemeClr val="tx1"/>
          </a:solidFill>
        </p:grpSpPr>
        <p:sp>
          <p:nvSpPr>
            <p:cNvPr id="67" name="Google Shape;1094;p63">
              <a:extLst>
                <a:ext uri="{FF2B5EF4-FFF2-40B4-BE49-F238E27FC236}">
                  <a16:creationId xmlns:a16="http://schemas.microsoft.com/office/drawing/2014/main" id="{57BA0850-34CC-73D3-DB05-407514D16A37}"/>
                </a:ext>
              </a:extLst>
            </p:cNvPr>
            <p:cNvSpPr/>
            <p:nvPr/>
          </p:nvSpPr>
          <p:spPr>
            <a:xfrm>
              <a:off x="4372769" y="2910304"/>
              <a:ext cx="51900" cy="52725"/>
            </a:xfrm>
            <a:custGeom>
              <a:avLst/>
              <a:gdLst/>
              <a:ahLst/>
              <a:cxnLst/>
              <a:rect l="l" t="t" r="r" b="b"/>
              <a:pathLst>
                <a:path w="2076" h="2109" extrusionOk="0">
                  <a:moveTo>
                    <a:pt x="77" y="0"/>
                  </a:moveTo>
                  <a:cubicBezTo>
                    <a:pt x="34" y="0"/>
                    <a:pt x="1" y="34"/>
                    <a:pt x="1" y="76"/>
                  </a:cubicBezTo>
                  <a:lnTo>
                    <a:pt x="1" y="2033"/>
                  </a:lnTo>
                  <a:cubicBezTo>
                    <a:pt x="1" y="2075"/>
                    <a:pt x="34" y="2109"/>
                    <a:pt x="77" y="2109"/>
                  </a:cubicBezTo>
                  <a:lnTo>
                    <a:pt x="1999" y="2109"/>
                  </a:lnTo>
                  <a:cubicBezTo>
                    <a:pt x="2041" y="2109"/>
                    <a:pt x="2075" y="2075"/>
                    <a:pt x="2075" y="2033"/>
                  </a:cubicBezTo>
                  <a:cubicBezTo>
                    <a:pt x="2075" y="1982"/>
                    <a:pt x="2041" y="1948"/>
                    <a:pt x="1999" y="1948"/>
                  </a:cubicBezTo>
                  <a:lnTo>
                    <a:pt x="152" y="1948"/>
                  </a:lnTo>
                  <a:lnTo>
                    <a:pt x="152" y="76"/>
                  </a:lnTo>
                  <a:cubicBezTo>
                    <a:pt x="152" y="34"/>
                    <a:pt x="119" y="0"/>
                    <a:pt x="77"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sp>
          <p:nvSpPr>
            <p:cNvPr id="68" name="Google Shape;1095;p63">
              <a:extLst>
                <a:ext uri="{FF2B5EF4-FFF2-40B4-BE49-F238E27FC236}">
                  <a16:creationId xmlns:a16="http://schemas.microsoft.com/office/drawing/2014/main" id="{FDD2B669-D6AB-3FDB-3BC3-4687ED0AC139}"/>
                </a:ext>
              </a:extLst>
            </p:cNvPr>
            <p:cNvSpPr/>
            <p:nvPr/>
          </p:nvSpPr>
          <p:spPr>
            <a:xfrm>
              <a:off x="4381625" y="2922100"/>
              <a:ext cx="47900" cy="25125"/>
            </a:xfrm>
            <a:custGeom>
              <a:avLst/>
              <a:gdLst/>
              <a:ahLst/>
              <a:cxnLst/>
              <a:rect l="l" t="t" r="r" b="b"/>
              <a:pathLst>
                <a:path w="1916" h="1005" extrusionOk="0">
                  <a:moveTo>
                    <a:pt x="1831" y="1"/>
                  </a:moveTo>
                  <a:cubicBezTo>
                    <a:pt x="1810" y="1"/>
                    <a:pt x="1789" y="9"/>
                    <a:pt x="1772" y="26"/>
                  </a:cubicBezTo>
                  <a:lnTo>
                    <a:pt x="1173" y="633"/>
                  </a:lnTo>
                  <a:lnTo>
                    <a:pt x="777" y="237"/>
                  </a:lnTo>
                  <a:cubicBezTo>
                    <a:pt x="764" y="220"/>
                    <a:pt x="745" y="212"/>
                    <a:pt x="725" y="212"/>
                  </a:cubicBezTo>
                  <a:cubicBezTo>
                    <a:pt x="705" y="212"/>
                    <a:pt x="684" y="220"/>
                    <a:pt x="667" y="237"/>
                  </a:cubicBezTo>
                  <a:lnTo>
                    <a:pt x="35" y="869"/>
                  </a:lnTo>
                  <a:cubicBezTo>
                    <a:pt x="1" y="903"/>
                    <a:pt x="1" y="954"/>
                    <a:pt x="35" y="979"/>
                  </a:cubicBezTo>
                  <a:cubicBezTo>
                    <a:pt x="51" y="996"/>
                    <a:pt x="73" y="1004"/>
                    <a:pt x="93" y="1004"/>
                  </a:cubicBezTo>
                  <a:cubicBezTo>
                    <a:pt x="113" y="1004"/>
                    <a:pt x="132" y="996"/>
                    <a:pt x="144" y="979"/>
                  </a:cubicBezTo>
                  <a:lnTo>
                    <a:pt x="726" y="405"/>
                  </a:lnTo>
                  <a:lnTo>
                    <a:pt x="1114" y="793"/>
                  </a:lnTo>
                  <a:cubicBezTo>
                    <a:pt x="1131" y="810"/>
                    <a:pt x="1152" y="819"/>
                    <a:pt x="1172" y="819"/>
                  </a:cubicBezTo>
                  <a:cubicBezTo>
                    <a:pt x="1192" y="819"/>
                    <a:pt x="1211" y="810"/>
                    <a:pt x="1224" y="793"/>
                  </a:cubicBezTo>
                  <a:lnTo>
                    <a:pt x="1890" y="136"/>
                  </a:lnTo>
                  <a:cubicBezTo>
                    <a:pt x="1915" y="110"/>
                    <a:pt x="1915" y="60"/>
                    <a:pt x="1890" y="26"/>
                  </a:cubicBezTo>
                  <a:cubicBezTo>
                    <a:pt x="1873" y="9"/>
                    <a:pt x="1852" y="1"/>
                    <a:pt x="1831"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sp>
        <p:nvSpPr>
          <p:cNvPr id="69" name="Google Shape;1266;p65">
            <a:extLst>
              <a:ext uri="{FF2B5EF4-FFF2-40B4-BE49-F238E27FC236}">
                <a16:creationId xmlns:a16="http://schemas.microsoft.com/office/drawing/2014/main" id="{7014A43A-EFE3-A355-5B21-D3F5B3B013F0}"/>
              </a:ext>
            </a:extLst>
          </p:cNvPr>
          <p:cNvSpPr/>
          <p:nvPr/>
        </p:nvSpPr>
        <p:spPr>
          <a:xfrm>
            <a:off x="3404437" y="348631"/>
            <a:ext cx="192542" cy="195814"/>
          </a:xfrm>
          <a:custGeom>
            <a:avLst/>
            <a:gdLst/>
            <a:ahLst/>
            <a:cxnLst/>
            <a:rect l="l" t="t" r="r" b="b"/>
            <a:pathLst>
              <a:path w="1687" h="1688" extrusionOk="0">
                <a:moveTo>
                  <a:pt x="177" y="1"/>
                </a:moveTo>
                <a:cubicBezTo>
                  <a:pt x="76" y="1"/>
                  <a:pt x="0" y="76"/>
                  <a:pt x="0" y="178"/>
                </a:cubicBezTo>
                <a:lnTo>
                  <a:pt x="0" y="1181"/>
                </a:lnTo>
                <a:cubicBezTo>
                  <a:pt x="0" y="1282"/>
                  <a:pt x="76" y="1367"/>
                  <a:pt x="177" y="1367"/>
                </a:cubicBezTo>
                <a:lnTo>
                  <a:pt x="312" y="1367"/>
                </a:lnTo>
                <a:lnTo>
                  <a:pt x="312" y="1527"/>
                </a:lnTo>
                <a:cubicBezTo>
                  <a:pt x="312" y="1611"/>
                  <a:pt x="380" y="1687"/>
                  <a:pt x="464" y="1687"/>
                </a:cubicBezTo>
                <a:cubicBezTo>
                  <a:pt x="506" y="1687"/>
                  <a:pt x="549" y="1670"/>
                  <a:pt x="574" y="1637"/>
                </a:cubicBezTo>
                <a:lnTo>
                  <a:pt x="844" y="1367"/>
                </a:lnTo>
                <a:lnTo>
                  <a:pt x="1501" y="1367"/>
                </a:lnTo>
                <a:cubicBezTo>
                  <a:pt x="1603" y="1367"/>
                  <a:pt x="1687" y="1282"/>
                  <a:pt x="1687" y="1181"/>
                </a:cubicBezTo>
                <a:lnTo>
                  <a:pt x="1687" y="178"/>
                </a:lnTo>
                <a:cubicBezTo>
                  <a:pt x="1687" y="76"/>
                  <a:pt x="1603" y="1"/>
                  <a:pt x="1501" y="1"/>
                </a:cubicBezTo>
                <a:close/>
                <a:moveTo>
                  <a:pt x="152" y="178"/>
                </a:moveTo>
                <a:cubicBezTo>
                  <a:pt x="152" y="169"/>
                  <a:pt x="169" y="152"/>
                  <a:pt x="177" y="152"/>
                </a:cubicBezTo>
                <a:lnTo>
                  <a:pt x="1501" y="152"/>
                </a:lnTo>
                <a:cubicBezTo>
                  <a:pt x="1510" y="152"/>
                  <a:pt x="1527" y="169"/>
                  <a:pt x="1527" y="178"/>
                </a:cubicBezTo>
                <a:lnTo>
                  <a:pt x="1527" y="1181"/>
                </a:lnTo>
                <a:cubicBezTo>
                  <a:pt x="1527" y="1198"/>
                  <a:pt x="1510" y="1206"/>
                  <a:pt x="1501" y="1206"/>
                </a:cubicBezTo>
                <a:lnTo>
                  <a:pt x="810" y="1206"/>
                </a:lnTo>
                <a:cubicBezTo>
                  <a:pt x="793" y="1206"/>
                  <a:pt x="776" y="1215"/>
                  <a:pt x="759" y="1232"/>
                </a:cubicBezTo>
                <a:lnTo>
                  <a:pt x="473" y="1518"/>
                </a:lnTo>
                <a:lnTo>
                  <a:pt x="473" y="1291"/>
                </a:lnTo>
                <a:cubicBezTo>
                  <a:pt x="473" y="1249"/>
                  <a:pt x="439" y="1206"/>
                  <a:pt x="388" y="1206"/>
                </a:cubicBezTo>
                <a:lnTo>
                  <a:pt x="177" y="1206"/>
                </a:lnTo>
                <a:cubicBezTo>
                  <a:pt x="169" y="1206"/>
                  <a:pt x="152" y="1198"/>
                  <a:pt x="152" y="1181"/>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nvGrpSpPr>
          <p:cNvPr id="70" name="Group 69">
            <a:extLst>
              <a:ext uri="{FF2B5EF4-FFF2-40B4-BE49-F238E27FC236}">
                <a16:creationId xmlns:a16="http://schemas.microsoft.com/office/drawing/2014/main" id="{D7779CAD-0ED8-C3B1-AEEA-33216225F53F}"/>
              </a:ext>
            </a:extLst>
          </p:cNvPr>
          <p:cNvGrpSpPr/>
          <p:nvPr/>
        </p:nvGrpSpPr>
        <p:grpSpPr>
          <a:xfrm>
            <a:off x="2411723" y="299200"/>
            <a:ext cx="254222" cy="254222"/>
            <a:chOff x="3097145" y="1017785"/>
            <a:chExt cx="307292" cy="307292"/>
          </a:xfrm>
        </p:grpSpPr>
        <p:sp>
          <p:nvSpPr>
            <p:cNvPr id="71" name="Google Shape;1329;p65">
              <a:extLst>
                <a:ext uri="{FF2B5EF4-FFF2-40B4-BE49-F238E27FC236}">
                  <a16:creationId xmlns:a16="http://schemas.microsoft.com/office/drawing/2014/main" id="{F0A6C937-C210-33C0-651C-067E174443A9}"/>
                </a:ext>
              </a:extLst>
            </p:cNvPr>
            <p:cNvSpPr/>
            <p:nvPr/>
          </p:nvSpPr>
          <p:spPr>
            <a:xfrm>
              <a:off x="3215558" y="1113681"/>
              <a:ext cx="92850" cy="114440"/>
            </a:xfrm>
            <a:custGeom>
              <a:avLst/>
              <a:gdLst/>
              <a:ahLst/>
              <a:cxnLst/>
              <a:rect l="l" t="t" r="r" b="b"/>
              <a:pathLst>
                <a:path w="701" h="864" extrusionOk="0">
                  <a:moveTo>
                    <a:pt x="54" y="0"/>
                  </a:moveTo>
                  <a:cubicBezTo>
                    <a:pt x="27" y="0"/>
                    <a:pt x="0" y="22"/>
                    <a:pt x="0" y="53"/>
                  </a:cubicBezTo>
                  <a:lnTo>
                    <a:pt x="0" y="812"/>
                  </a:lnTo>
                  <a:cubicBezTo>
                    <a:pt x="0" y="842"/>
                    <a:pt x="27" y="864"/>
                    <a:pt x="54" y="864"/>
                  </a:cubicBezTo>
                  <a:cubicBezTo>
                    <a:pt x="65" y="864"/>
                    <a:pt x="75" y="861"/>
                    <a:pt x="84" y="854"/>
                  </a:cubicBezTo>
                  <a:lnTo>
                    <a:pt x="675" y="474"/>
                  </a:lnTo>
                  <a:cubicBezTo>
                    <a:pt x="700" y="458"/>
                    <a:pt x="700" y="407"/>
                    <a:pt x="675" y="390"/>
                  </a:cubicBezTo>
                  <a:lnTo>
                    <a:pt x="84" y="11"/>
                  </a:lnTo>
                  <a:cubicBezTo>
                    <a:pt x="75" y="4"/>
                    <a:pt x="65" y="0"/>
                    <a:pt x="54" y="0"/>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72" name="Google Shape;1330;p65">
              <a:extLst>
                <a:ext uri="{FF2B5EF4-FFF2-40B4-BE49-F238E27FC236}">
                  <a16:creationId xmlns:a16="http://schemas.microsoft.com/office/drawing/2014/main" id="{3A9A0F39-7669-5CEE-52C0-F91E022C41C3}"/>
                </a:ext>
              </a:extLst>
            </p:cNvPr>
            <p:cNvSpPr/>
            <p:nvPr/>
          </p:nvSpPr>
          <p:spPr>
            <a:xfrm>
              <a:off x="3097145" y="1017785"/>
              <a:ext cx="307292" cy="307292"/>
            </a:xfrm>
            <a:custGeom>
              <a:avLst/>
              <a:gdLst/>
              <a:ahLst/>
              <a:cxnLst/>
              <a:rect l="l" t="t" r="r" b="b"/>
              <a:pathLst>
                <a:path w="2320" h="2320" extrusionOk="0">
                  <a:moveTo>
                    <a:pt x="1164" y="153"/>
                  </a:moveTo>
                  <a:cubicBezTo>
                    <a:pt x="607" y="153"/>
                    <a:pt x="160" y="600"/>
                    <a:pt x="160" y="1156"/>
                  </a:cubicBezTo>
                  <a:cubicBezTo>
                    <a:pt x="160" y="1713"/>
                    <a:pt x="607" y="2160"/>
                    <a:pt x="1164" y="2160"/>
                  </a:cubicBezTo>
                  <a:cubicBezTo>
                    <a:pt x="1712" y="2160"/>
                    <a:pt x="2159" y="1713"/>
                    <a:pt x="2159" y="1156"/>
                  </a:cubicBezTo>
                  <a:cubicBezTo>
                    <a:pt x="2159" y="600"/>
                    <a:pt x="1712" y="153"/>
                    <a:pt x="1164" y="153"/>
                  </a:cubicBezTo>
                  <a:close/>
                  <a:moveTo>
                    <a:pt x="0" y="1156"/>
                  </a:moveTo>
                  <a:cubicBezTo>
                    <a:pt x="0" y="515"/>
                    <a:pt x="523" y="1"/>
                    <a:pt x="1164" y="1"/>
                  </a:cubicBezTo>
                  <a:cubicBezTo>
                    <a:pt x="1796" y="1"/>
                    <a:pt x="2319" y="515"/>
                    <a:pt x="2319" y="1156"/>
                  </a:cubicBezTo>
                  <a:cubicBezTo>
                    <a:pt x="2319" y="1797"/>
                    <a:pt x="1796" y="2320"/>
                    <a:pt x="1164" y="2320"/>
                  </a:cubicBezTo>
                  <a:cubicBezTo>
                    <a:pt x="523" y="2320"/>
                    <a:pt x="0" y="1797"/>
                    <a:pt x="0" y="1156"/>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73" name="Rounded Rectangle 72">
            <a:extLst>
              <a:ext uri="{FF2B5EF4-FFF2-40B4-BE49-F238E27FC236}">
                <a16:creationId xmlns:a16="http://schemas.microsoft.com/office/drawing/2014/main" id="{0851D202-EF00-7572-D7D4-7267EEDCD467}"/>
              </a:ext>
            </a:extLst>
          </p:cNvPr>
          <p:cNvSpPr/>
          <p:nvPr/>
        </p:nvSpPr>
        <p:spPr>
          <a:xfrm>
            <a:off x="1350254" y="157300"/>
            <a:ext cx="554006" cy="554016"/>
          </a:xfrm>
          <a:prstGeom prst="roundRect">
            <a:avLst/>
          </a:prstGeom>
          <a:solidFill>
            <a:srgbClr val="6533FE"/>
          </a:solidFill>
          <a:ln w="38100">
            <a:solidFill>
              <a:srgbClr val="6533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5" name="Text Placeholder 18">
            <a:extLst>
              <a:ext uri="{FF2B5EF4-FFF2-40B4-BE49-F238E27FC236}">
                <a16:creationId xmlns:a16="http://schemas.microsoft.com/office/drawing/2014/main" id="{08729B8C-9DE5-79C2-4DFD-45BA92BD5E73}"/>
              </a:ext>
            </a:extLst>
          </p:cNvPr>
          <p:cNvSpPr txBox="1">
            <a:spLocks/>
          </p:cNvSpPr>
          <p:nvPr/>
        </p:nvSpPr>
        <p:spPr>
          <a:xfrm>
            <a:off x="239252" y="1136046"/>
            <a:ext cx="8136102" cy="613292"/>
          </a:xfrm>
          <a:prstGeom prst="rect">
            <a:avLst/>
          </a:prstGeom>
        </p:spPr>
        <p:txBody>
          <a:bodyPr/>
          <a:lstStyle>
            <a:lvl1pPr marL="0" indent="0" algn="l" defTabSz="914034" rtl="0" eaLnBrk="1" latinLnBrk="0" hangingPunct="1">
              <a:lnSpc>
                <a:spcPct val="90000"/>
              </a:lnSpc>
              <a:spcBef>
                <a:spcPts val="1000"/>
              </a:spcBef>
              <a:buFont typeface="Arial" panose="020B0604020202020204" pitchFamily="34" charset="0"/>
              <a:buNone/>
              <a:defRPr sz="2199" b="0" i="0" kern="1200">
                <a:solidFill>
                  <a:schemeClr val="tx1"/>
                </a:solidFill>
                <a:latin typeface="Mona-Sans Regular" pitchFamily="2" charset="77"/>
                <a:ea typeface="+mn-ea"/>
                <a:cs typeface="Arial" panose="020B0604020202020204" pitchFamily="34" charset="0"/>
              </a:defRPr>
            </a:lvl1pPr>
            <a:lvl2pPr marL="457017"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2pPr>
            <a:lvl3pPr marL="914034"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3pPr>
            <a:lvl4pPr marL="1371051"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4pPr>
            <a:lvl5pPr marL="1828068"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sz="4000" b="1" dirty="0">
                <a:latin typeface="Mona Sans" pitchFamily="2" charset="77"/>
                <a:cs typeface="Mona Sans" pitchFamily="2" charset="77"/>
              </a:rPr>
              <a:t>GitHub Agentic Workflows</a:t>
            </a:r>
          </a:p>
        </p:txBody>
      </p:sp>
      <p:grpSp>
        <p:nvGrpSpPr>
          <p:cNvPr id="8" name="Google Shape;1295;p65">
            <a:extLst>
              <a:ext uri="{FF2B5EF4-FFF2-40B4-BE49-F238E27FC236}">
                <a16:creationId xmlns:a16="http://schemas.microsoft.com/office/drawing/2014/main" id="{E1525A81-BA5C-EBDE-8D60-3D1C1F5270C3}"/>
              </a:ext>
              <a:ext uri="{C183D7F6-B498-43B3-948B-1728B52AA6E4}">
                <adec:decorative xmlns:adec="http://schemas.microsoft.com/office/drawing/2017/decorative" val="1"/>
              </a:ext>
            </a:extLst>
          </p:cNvPr>
          <p:cNvGrpSpPr/>
          <p:nvPr/>
        </p:nvGrpSpPr>
        <p:grpSpPr>
          <a:xfrm>
            <a:off x="4824685" y="6000578"/>
            <a:ext cx="187962" cy="178865"/>
            <a:chOff x="3351350" y="4936850"/>
            <a:chExt cx="60950" cy="58000"/>
          </a:xfrm>
          <a:solidFill>
            <a:schemeClr val="bg1">
              <a:lumMod val="50000"/>
              <a:lumOff val="50000"/>
            </a:schemeClr>
          </a:solidFill>
        </p:grpSpPr>
        <p:sp>
          <p:nvSpPr>
            <p:cNvPr id="9" name="Google Shape;1296;p65">
              <a:extLst>
                <a:ext uri="{FF2B5EF4-FFF2-40B4-BE49-F238E27FC236}">
                  <a16:creationId xmlns:a16="http://schemas.microsoft.com/office/drawing/2014/main" id="{48DAF873-DD12-37B2-2E5D-CA9B7A4231CB}"/>
                </a:ext>
              </a:extLst>
            </p:cNvPr>
            <p:cNvSpPr/>
            <p:nvPr/>
          </p:nvSpPr>
          <p:spPr>
            <a:xfrm>
              <a:off x="3374950" y="4936850"/>
              <a:ext cx="37350" cy="38175"/>
            </a:xfrm>
            <a:custGeom>
              <a:avLst/>
              <a:gdLst/>
              <a:ahLst/>
              <a:cxnLst/>
              <a:rect l="l" t="t" r="r" b="b"/>
              <a:pathLst>
                <a:path w="1494" h="1527" extrusionOk="0">
                  <a:moveTo>
                    <a:pt x="864" y="0"/>
                  </a:moveTo>
                  <a:cubicBezTo>
                    <a:pt x="717" y="0"/>
                    <a:pt x="570" y="55"/>
                    <a:pt x="456" y="164"/>
                  </a:cubicBezTo>
                  <a:lnTo>
                    <a:pt x="144" y="485"/>
                  </a:lnTo>
                  <a:cubicBezTo>
                    <a:pt x="110" y="519"/>
                    <a:pt x="110" y="569"/>
                    <a:pt x="144" y="595"/>
                  </a:cubicBezTo>
                  <a:cubicBezTo>
                    <a:pt x="157" y="611"/>
                    <a:pt x="176" y="620"/>
                    <a:pt x="196" y="620"/>
                  </a:cubicBezTo>
                  <a:cubicBezTo>
                    <a:pt x="216" y="620"/>
                    <a:pt x="237" y="611"/>
                    <a:pt x="254" y="595"/>
                  </a:cubicBezTo>
                  <a:lnTo>
                    <a:pt x="566" y="283"/>
                  </a:lnTo>
                  <a:cubicBezTo>
                    <a:pt x="646" y="202"/>
                    <a:pt x="753" y="162"/>
                    <a:pt x="861" y="162"/>
                  </a:cubicBezTo>
                  <a:cubicBezTo>
                    <a:pt x="968" y="162"/>
                    <a:pt x="1076" y="202"/>
                    <a:pt x="1156" y="283"/>
                  </a:cubicBezTo>
                  <a:cubicBezTo>
                    <a:pt x="1316" y="443"/>
                    <a:pt x="1316" y="704"/>
                    <a:pt x="1156" y="864"/>
                  </a:cubicBezTo>
                  <a:lnTo>
                    <a:pt x="777" y="1252"/>
                  </a:lnTo>
                  <a:cubicBezTo>
                    <a:pt x="692" y="1332"/>
                    <a:pt x="585" y="1373"/>
                    <a:pt x="478" y="1373"/>
                  </a:cubicBezTo>
                  <a:cubicBezTo>
                    <a:pt x="372" y="1373"/>
                    <a:pt x="266" y="1332"/>
                    <a:pt x="186" y="1252"/>
                  </a:cubicBezTo>
                  <a:cubicBezTo>
                    <a:pt x="178" y="1235"/>
                    <a:pt x="161" y="1227"/>
                    <a:pt x="152" y="1210"/>
                  </a:cubicBezTo>
                  <a:cubicBezTo>
                    <a:pt x="138" y="1191"/>
                    <a:pt x="116" y="1180"/>
                    <a:pt x="93" y="1180"/>
                  </a:cubicBezTo>
                  <a:cubicBezTo>
                    <a:pt x="76" y="1180"/>
                    <a:pt x="58" y="1187"/>
                    <a:pt x="43" y="1202"/>
                  </a:cubicBezTo>
                  <a:cubicBezTo>
                    <a:pt x="9" y="1227"/>
                    <a:pt x="1" y="1278"/>
                    <a:pt x="26" y="1311"/>
                  </a:cubicBezTo>
                  <a:cubicBezTo>
                    <a:pt x="43" y="1328"/>
                    <a:pt x="60" y="1345"/>
                    <a:pt x="77" y="1362"/>
                  </a:cubicBezTo>
                  <a:cubicBezTo>
                    <a:pt x="186" y="1472"/>
                    <a:pt x="332" y="1526"/>
                    <a:pt x="478" y="1526"/>
                  </a:cubicBezTo>
                  <a:cubicBezTo>
                    <a:pt x="625" y="1526"/>
                    <a:pt x="772" y="1472"/>
                    <a:pt x="886" y="1362"/>
                  </a:cubicBezTo>
                  <a:lnTo>
                    <a:pt x="1266" y="982"/>
                  </a:lnTo>
                  <a:cubicBezTo>
                    <a:pt x="1493" y="755"/>
                    <a:pt x="1493" y="392"/>
                    <a:pt x="1266" y="164"/>
                  </a:cubicBezTo>
                  <a:cubicBezTo>
                    <a:pt x="1156" y="55"/>
                    <a:pt x="1011" y="0"/>
                    <a:pt x="864"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10" name="Google Shape;1297;p65">
              <a:extLst>
                <a:ext uri="{FF2B5EF4-FFF2-40B4-BE49-F238E27FC236}">
                  <a16:creationId xmlns:a16="http://schemas.microsoft.com/office/drawing/2014/main" id="{88D28551-7FBC-1633-FBF4-D3A33A91EFBD}"/>
                </a:ext>
              </a:extLst>
            </p:cNvPr>
            <p:cNvSpPr/>
            <p:nvPr/>
          </p:nvSpPr>
          <p:spPr>
            <a:xfrm>
              <a:off x="3351350" y="4956650"/>
              <a:ext cx="37325" cy="38200"/>
            </a:xfrm>
            <a:custGeom>
              <a:avLst/>
              <a:gdLst/>
              <a:ahLst/>
              <a:cxnLst/>
              <a:rect l="l" t="t" r="r" b="b"/>
              <a:pathLst>
                <a:path w="1493" h="1528" extrusionOk="0">
                  <a:moveTo>
                    <a:pt x="1015" y="1"/>
                  </a:moveTo>
                  <a:cubicBezTo>
                    <a:pt x="869" y="1"/>
                    <a:pt x="721" y="56"/>
                    <a:pt x="607" y="165"/>
                  </a:cubicBezTo>
                  <a:lnTo>
                    <a:pt x="228" y="553"/>
                  </a:lnTo>
                  <a:cubicBezTo>
                    <a:pt x="0" y="772"/>
                    <a:pt x="0" y="1135"/>
                    <a:pt x="228" y="1363"/>
                  </a:cubicBezTo>
                  <a:cubicBezTo>
                    <a:pt x="338" y="1472"/>
                    <a:pt x="483" y="1527"/>
                    <a:pt x="630" y="1527"/>
                  </a:cubicBezTo>
                  <a:cubicBezTo>
                    <a:pt x="776" y="1527"/>
                    <a:pt x="924" y="1472"/>
                    <a:pt x="1037" y="1363"/>
                  </a:cubicBezTo>
                  <a:lnTo>
                    <a:pt x="1358" y="1042"/>
                  </a:lnTo>
                  <a:cubicBezTo>
                    <a:pt x="1383" y="1008"/>
                    <a:pt x="1383" y="966"/>
                    <a:pt x="1358" y="933"/>
                  </a:cubicBezTo>
                  <a:cubicBezTo>
                    <a:pt x="1341" y="916"/>
                    <a:pt x="1320" y="907"/>
                    <a:pt x="1299" y="907"/>
                  </a:cubicBezTo>
                  <a:cubicBezTo>
                    <a:pt x="1278" y="907"/>
                    <a:pt x="1257" y="916"/>
                    <a:pt x="1240" y="933"/>
                  </a:cubicBezTo>
                  <a:lnTo>
                    <a:pt x="928" y="1245"/>
                  </a:lnTo>
                  <a:cubicBezTo>
                    <a:pt x="848" y="1329"/>
                    <a:pt x="740" y="1371"/>
                    <a:pt x="633" y="1371"/>
                  </a:cubicBezTo>
                  <a:cubicBezTo>
                    <a:pt x="525" y="1371"/>
                    <a:pt x="418" y="1329"/>
                    <a:pt x="338" y="1245"/>
                  </a:cubicBezTo>
                  <a:cubicBezTo>
                    <a:pt x="177" y="1084"/>
                    <a:pt x="177" y="823"/>
                    <a:pt x="338" y="663"/>
                  </a:cubicBezTo>
                  <a:lnTo>
                    <a:pt x="725" y="275"/>
                  </a:lnTo>
                  <a:cubicBezTo>
                    <a:pt x="806" y="195"/>
                    <a:pt x="911" y="155"/>
                    <a:pt x="1016" y="155"/>
                  </a:cubicBezTo>
                  <a:cubicBezTo>
                    <a:pt x="1122" y="155"/>
                    <a:pt x="1227" y="195"/>
                    <a:pt x="1307" y="275"/>
                  </a:cubicBezTo>
                  <a:cubicBezTo>
                    <a:pt x="1324" y="292"/>
                    <a:pt x="1333" y="300"/>
                    <a:pt x="1341" y="317"/>
                  </a:cubicBezTo>
                  <a:cubicBezTo>
                    <a:pt x="1355" y="336"/>
                    <a:pt x="1377" y="347"/>
                    <a:pt x="1400" y="347"/>
                  </a:cubicBezTo>
                  <a:cubicBezTo>
                    <a:pt x="1418" y="347"/>
                    <a:pt x="1436" y="340"/>
                    <a:pt x="1451" y="325"/>
                  </a:cubicBezTo>
                  <a:cubicBezTo>
                    <a:pt x="1484" y="300"/>
                    <a:pt x="1493" y="250"/>
                    <a:pt x="1468" y="216"/>
                  </a:cubicBezTo>
                  <a:cubicBezTo>
                    <a:pt x="1451" y="199"/>
                    <a:pt x="1434" y="182"/>
                    <a:pt x="1417" y="165"/>
                  </a:cubicBezTo>
                  <a:cubicBezTo>
                    <a:pt x="1307" y="56"/>
                    <a:pt x="1162" y="1"/>
                    <a:pt x="1015"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11" name="Rectangle 10">
            <a:hlinkClick r:id="rId3"/>
            <a:extLst>
              <a:ext uri="{FF2B5EF4-FFF2-40B4-BE49-F238E27FC236}">
                <a16:creationId xmlns:a16="http://schemas.microsoft.com/office/drawing/2014/main" id="{A262A070-9DBC-F037-594D-B260C34AA21E}"/>
              </a:ext>
            </a:extLst>
          </p:cNvPr>
          <p:cNvSpPr/>
          <p:nvPr/>
        </p:nvSpPr>
        <p:spPr>
          <a:xfrm flipV="1">
            <a:off x="301059" y="5968252"/>
            <a:ext cx="4711497" cy="299231"/>
          </a:xfrm>
          <a:prstGeom prst="rect">
            <a:avLst/>
          </a:prstGeom>
          <a:no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p:txBody>
      </p:sp>
      <p:cxnSp>
        <p:nvCxnSpPr>
          <p:cNvPr id="21" name="Straight Connector 20">
            <a:extLst>
              <a:ext uri="{FF2B5EF4-FFF2-40B4-BE49-F238E27FC236}">
                <a16:creationId xmlns:a16="http://schemas.microsoft.com/office/drawing/2014/main" id="{DC7CDC14-5BCA-891D-7E64-12892E3C1143}"/>
              </a:ext>
            </a:extLst>
          </p:cNvPr>
          <p:cNvCxnSpPr>
            <a:cxnSpLocks/>
          </p:cNvCxnSpPr>
          <p:nvPr/>
        </p:nvCxnSpPr>
        <p:spPr>
          <a:xfrm>
            <a:off x="867997" y="3082927"/>
            <a:ext cx="6263" cy="593521"/>
          </a:xfrm>
          <a:prstGeom prst="line">
            <a:avLst/>
          </a:prstGeom>
          <a:ln w="0">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44B79E4-5023-75B1-04F5-14D12F57E654}"/>
              </a:ext>
            </a:extLst>
          </p:cNvPr>
          <p:cNvCxnSpPr>
            <a:cxnSpLocks/>
          </p:cNvCxnSpPr>
          <p:nvPr/>
        </p:nvCxnSpPr>
        <p:spPr>
          <a:xfrm>
            <a:off x="867997" y="3983237"/>
            <a:ext cx="0" cy="840370"/>
          </a:xfrm>
          <a:prstGeom prst="line">
            <a:avLst/>
          </a:prstGeom>
          <a:ln w="0">
            <a:solidFill>
              <a:schemeClr val="bg2"/>
            </a:solidFill>
            <a:prstDash val="solid"/>
          </a:ln>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DCEC5BE2-0546-E573-B8E8-54A10D998F35}"/>
              </a:ext>
            </a:extLst>
          </p:cNvPr>
          <p:cNvSpPr/>
          <p:nvPr/>
        </p:nvSpPr>
        <p:spPr>
          <a:xfrm>
            <a:off x="716167" y="2783695"/>
            <a:ext cx="1334045" cy="299232"/>
          </a:xfrm>
          <a:prstGeom prst="roundRect">
            <a:avLst>
              <a:gd name="adj" fmla="val 5000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ounded Rectangle 12">
            <a:extLst>
              <a:ext uri="{FF2B5EF4-FFF2-40B4-BE49-F238E27FC236}">
                <a16:creationId xmlns:a16="http://schemas.microsoft.com/office/drawing/2014/main" id="{BEB91E30-E9B9-DEFA-5BEE-D00437320B8A}"/>
              </a:ext>
            </a:extLst>
          </p:cNvPr>
          <p:cNvSpPr/>
          <p:nvPr/>
        </p:nvSpPr>
        <p:spPr>
          <a:xfrm>
            <a:off x="716167" y="3676448"/>
            <a:ext cx="1630446" cy="299232"/>
          </a:xfrm>
          <a:prstGeom prst="roundRect">
            <a:avLst>
              <a:gd name="adj" fmla="val 5000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8ADA872A-736E-40D2-503D-42F84DFA2085}"/>
              </a:ext>
            </a:extLst>
          </p:cNvPr>
          <p:cNvSpPr/>
          <p:nvPr/>
        </p:nvSpPr>
        <p:spPr>
          <a:xfrm>
            <a:off x="727053" y="4823607"/>
            <a:ext cx="1866036" cy="299232"/>
          </a:xfrm>
          <a:prstGeom prst="roundRect">
            <a:avLst>
              <a:gd name="adj" fmla="val 50000"/>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CF0F3CE2-100A-EEF4-E301-E26B63934273}"/>
              </a:ext>
            </a:extLst>
          </p:cNvPr>
          <p:cNvCxnSpPr>
            <a:cxnSpLocks/>
          </p:cNvCxnSpPr>
          <p:nvPr/>
        </p:nvCxnSpPr>
        <p:spPr>
          <a:xfrm>
            <a:off x="867997" y="2667762"/>
            <a:ext cx="0" cy="120049"/>
          </a:xfrm>
          <a:prstGeom prst="line">
            <a:avLst/>
          </a:prstGeom>
          <a:ln w="0">
            <a:solidFill>
              <a:schemeClr val="bg2"/>
            </a:solidFill>
            <a:prstDash val="solid"/>
          </a:ln>
        </p:spPr>
        <p:style>
          <a:lnRef idx="1">
            <a:schemeClr val="accent1"/>
          </a:lnRef>
          <a:fillRef idx="0">
            <a:schemeClr val="accent1"/>
          </a:fillRef>
          <a:effectRef idx="0">
            <a:schemeClr val="accent1"/>
          </a:effectRef>
          <a:fontRef idx="minor">
            <a:schemeClr val="tx1"/>
          </a:fontRef>
        </p:style>
      </p:cxnSp>
      <p:pic>
        <p:nvPicPr>
          <p:cNvPr id="44" name="Picture 43" descr="A screenshot of a computer security&#10;&#10;AI-generated content may be incorrect.">
            <a:extLst>
              <a:ext uri="{FF2B5EF4-FFF2-40B4-BE49-F238E27FC236}">
                <a16:creationId xmlns:a16="http://schemas.microsoft.com/office/drawing/2014/main" id="{6C906D9B-2B7A-DBB6-489D-A7BBF3A323F7}"/>
              </a:ext>
            </a:extLst>
          </p:cNvPr>
          <p:cNvPicPr>
            <a:picLocks noChangeAspect="1"/>
          </p:cNvPicPr>
          <p:nvPr/>
        </p:nvPicPr>
        <p:blipFill>
          <a:blip r:embed="rId4"/>
          <a:srcRect b="23051"/>
          <a:stretch>
            <a:fillRect/>
          </a:stretch>
        </p:blipFill>
        <p:spPr>
          <a:xfrm>
            <a:off x="7073590" y="2481304"/>
            <a:ext cx="4993964" cy="3868193"/>
          </a:xfrm>
          <a:prstGeom prst="rect">
            <a:avLst/>
          </a:prstGeom>
        </p:spPr>
      </p:pic>
      <p:pic>
        <p:nvPicPr>
          <p:cNvPr id="49" name="Picture 48">
            <a:extLst>
              <a:ext uri="{FF2B5EF4-FFF2-40B4-BE49-F238E27FC236}">
                <a16:creationId xmlns:a16="http://schemas.microsoft.com/office/drawing/2014/main" id="{E69C5A9C-2ECC-9E10-3C54-9BCB322F4B3D}"/>
              </a:ext>
            </a:extLst>
          </p:cNvPr>
          <p:cNvPicPr>
            <a:picLocks noChangeAspect="1"/>
          </p:cNvPicPr>
          <p:nvPr/>
        </p:nvPicPr>
        <p:blipFill>
          <a:blip r:embed="rId5"/>
          <a:stretch>
            <a:fillRect/>
          </a:stretch>
        </p:blipFill>
        <p:spPr>
          <a:xfrm>
            <a:off x="1398934" y="200430"/>
            <a:ext cx="459040" cy="459040"/>
          </a:xfrm>
          <a:prstGeom prst="rect">
            <a:avLst/>
          </a:prstGeom>
        </p:spPr>
      </p:pic>
      <p:cxnSp>
        <p:nvCxnSpPr>
          <p:cNvPr id="2" name="Straight Connector 1">
            <a:extLst>
              <a:ext uri="{FF2B5EF4-FFF2-40B4-BE49-F238E27FC236}">
                <a16:creationId xmlns:a16="http://schemas.microsoft.com/office/drawing/2014/main" id="{295498AC-3217-5449-54F7-2533986BAABD}"/>
              </a:ext>
            </a:extLst>
          </p:cNvPr>
          <p:cNvCxnSpPr>
            <a:cxnSpLocks/>
          </p:cNvCxnSpPr>
          <p:nvPr/>
        </p:nvCxnSpPr>
        <p:spPr>
          <a:xfrm>
            <a:off x="854143" y="5123972"/>
            <a:ext cx="0" cy="120049"/>
          </a:xfrm>
          <a:prstGeom prst="line">
            <a:avLst/>
          </a:prstGeom>
          <a:ln w="0">
            <a:solidFill>
              <a:schemeClr val="bg2"/>
            </a:solidFill>
            <a:prstDash val="solid"/>
          </a:ln>
        </p:spPr>
        <p:style>
          <a:lnRef idx="1">
            <a:schemeClr val="accent1"/>
          </a:lnRef>
          <a:fillRef idx="0">
            <a:schemeClr val="accent1"/>
          </a:fillRef>
          <a:effectRef idx="0">
            <a:schemeClr val="accent1"/>
          </a:effectRef>
          <a:fontRef idx="minor">
            <a:schemeClr val="tx1"/>
          </a:fontRef>
        </p:style>
      </p:cxnSp>
      <p:sp>
        <p:nvSpPr>
          <p:cNvPr id="3" name="Text Placeholder 23">
            <a:extLst>
              <a:ext uri="{FF2B5EF4-FFF2-40B4-BE49-F238E27FC236}">
                <a16:creationId xmlns:a16="http://schemas.microsoft.com/office/drawing/2014/main" id="{716BF840-FFA3-D76D-EDD9-1E2FE4ADEA34}"/>
              </a:ext>
            </a:extLst>
          </p:cNvPr>
          <p:cNvSpPr txBox="1">
            <a:spLocks/>
          </p:cNvSpPr>
          <p:nvPr/>
        </p:nvSpPr>
        <p:spPr>
          <a:xfrm>
            <a:off x="9842730" y="204904"/>
            <a:ext cx="2301494" cy="333021"/>
          </a:xfrm>
          <a:prstGeom prst="rect">
            <a:avLst/>
          </a:prstGeom>
          <a:noFill/>
          <a:ln w="19050" cap="flat" cmpd="sng">
            <a:noFill/>
            <a:prstDash val="solid"/>
            <a:round/>
            <a:headEnd type="none" w="sm" len="sm"/>
            <a:tailEnd type="none" w="sm" len="sm"/>
          </a:ln>
          <a:effectLst/>
        </p:spPr>
        <p:txBody>
          <a:bodyPr lIns="0" tIns="0" rIns="0" bIns="0" anchor="t" anchorCtr="0">
            <a:noAutofit/>
          </a:bodyPr>
          <a:lstStyle>
            <a:lvl1pPr marL="0" indent="0" algn="l" defTabSz="914049" rtl="0" eaLnBrk="1" latinLnBrk="0" hangingPunct="1">
              <a:lnSpc>
                <a:spcPct val="90000"/>
              </a:lnSpc>
              <a:spcBef>
                <a:spcPts val="1000"/>
              </a:spcBef>
              <a:buFont typeface="Arial" panose="020B0604020202020204" pitchFamily="34" charset="0"/>
              <a:buNone/>
              <a:defRPr sz="1400" b="0" i="0" kern="1200" cap="all" baseline="0">
                <a:solidFill>
                  <a:schemeClr val="bg2"/>
                </a:solidFill>
                <a:latin typeface="Mona Sans Mono" pitchFamily="2" charset="77"/>
                <a:ea typeface="+mn-ea"/>
                <a:cs typeface="Mona Sans Mono" pitchFamily="2" charset="77"/>
              </a:defRPr>
            </a:lvl1pPr>
            <a:lvl2pPr marL="457024"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2pPr>
            <a:lvl3pPr marL="91404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3pPr>
            <a:lvl4pPr marL="1371073"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4pPr>
            <a:lvl5pPr marL="182809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6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TECHNICAL PREVIEW</a:t>
            </a:r>
          </a:p>
        </p:txBody>
      </p:sp>
    </p:spTree>
    <p:extLst>
      <p:ext uri="{BB962C8B-B14F-4D97-AF65-F5344CB8AC3E}">
        <p14:creationId xmlns:p14="http://schemas.microsoft.com/office/powerpoint/2010/main" val="3456141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D035EC-E2F8-D123-C06D-13A4C6CB3554}"/>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CC0C28E-4420-191C-791A-6357B3CB5FEC}"/>
              </a:ext>
            </a:extLst>
          </p:cNvPr>
          <p:cNvSpPr>
            <a:spLocks noGrp="1"/>
          </p:cNvSpPr>
          <p:nvPr>
            <p:ph type="sldNum" sz="quarter" idx="37"/>
          </p:nvPr>
        </p:nvSpPr>
        <p:spPr/>
        <p:txBody>
          <a:bodyPr/>
          <a:lstStyle/>
          <a:p>
            <a:fld id="{33B31415-8031-C145-812D-7EC4C965D339}" type="slidenum">
              <a:rPr lang="en-US" smtClean="0"/>
              <a:t>8</a:t>
            </a:fld>
            <a:endParaRPr lang="en-US"/>
          </a:p>
        </p:txBody>
      </p:sp>
      <p:sp>
        <p:nvSpPr>
          <p:cNvPr id="5" name="TextBox 4">
            <a:extLst>
              <a:ext uri="{FF2B5EF4-FFF2-40B4-BE49-F238E27FC236}">
                <a16:creationId xmlns:a16="http://schemas.microsoft.com/office/drawing/2014/main" id="{B21C1A0B-EE21-B6DC-E87B-F45AE8517860}"/>
              </a:ext>
            </a:extLst>
          </p:cNvPr>
          <p:cNvSpPr txBox="1"/>
          <p:nvPr/>
        </p:nvSpPr>
        <p:spPr>
          <a:xfrm>
            <a:off x="291201" y="1999252"/>
            <a:ext cx="8395599" cy="4924425"/>
          </a:xfrm>
          <a:prstGeom prst="rect">
            <a:avLst/>
          </a:prstGeom>
          <a:noFill/>
        </p:spPr>
        <p:txBody>
          <a:bodyPr wrap="square">
            <a:spAutoFit/>
          </a:bodyPr>
          <a:lstStyle/>
          <a:p>
            <a:r>
              <a:rPr lang="en-US" sz="2200" dirty="0">
                <a:latin typeface="Mona Sans" pitchFamily="2" charset="77"/>
                <a:cs typeface="Mona Sans" pitchFamily="2" charset="77"/>
              </a:rPr>
              <a:t>Agentic Workflows are the building blocks of Continuous AI:</a:t>
            </a:r>
            <a:br>
              <a:rPr lang="en-US" sz="2200" dirty="0">
                <a:latin typeface="Mona Sans" pitchFamily="2" charset="77"/>
                <a:cs typeface="Mona Sans" pitchFamily="2" charset="77"/>
              </a:rPr>
            </a:br>
            <a:endParaRPr lang="en-US" sz="1800" dirty="0">
              <a:latin typeface="Mona Sans" pitchFamily="2" charset="77"/>
              <a:cs typeface="Mona Sans" pitchFamily="2" charset="77"/>
            </a:endParaRPr>
          </a:p>
          <a:p>
            <a:pPr marL="342900" indent="-342900">
              <a:buFont typeface="Arial" panose="020B0604020202020204" pitchFamily="34" charset="0"/>
              <a:buChar char="•"/>
            </a:pPr>
            <a:r>
              <a:rPr lang="en-US" sz="1800" dirty="0">
                <a:latin typeface="Mona Sans" pitchFamily="2" charset="77"/>
                <a:cs typeface="Mona Sans" pitchFamily="2" charset="77"/>
              </a:rPr>
              <a:t>Reactive Intelligence </a:t>
            </a:r>
            <a:r>
              <a:rPr lang="en-US" sz="1600" dirty="0">
                <a:latin typeface="Mona Sans" pitchFamily="2" charset="77"/>
                <a:cs typeface="Mona Sans" pitchFamily="2" charset="77"/>
              </a:rPr>
              <a:t>(ChatOps · IssueOps)</a:t>
            </a:r>
            <a:br>
              <a:rPr lang="en-US" sz="1800" dirty="0">
                <a:solidFill>
                  <a:schemeClr val="bg2"/>
                </a:solidFill>
                <a:latin typeface="Mona Sans" pitchFamily="2" charset="77"/>
                <a:cs typeface="Mona Sans" pitchFamily="2" charset="77"/>
              </a:rPr>
            </a:br>
            <a:r>
              <a:rPr lang="en-US" sz="1800" dirty="0">
                <a:solidFill>
                  <a:schemeClr val="bg1">
                    <a:lumMod val="50000"/>
                    <a:lumOff val="50000"/>
                  </a:schemeClr>
                </a:solidFill>
                <a:latin typeface="Mona Sans" pitchFamily="2" charset="77"/>
                <a:cs typeface="Mona Sans" pitchFamily="2" charset="77"/>
              </a:rPr>
              <a:t>AI responds to issues, PRs &amp; comments to triage, etc.</a:t>
            </a:r>
            <a:br>
              <a:rPr lang="en-US" sz="1800" dirty="0">
                <a:solidFill>
                  <a:schemeClr val="bg1">
                    <a:lumMod val="50000"/>
                    <a:lumOff val="50000"/>
                  </a:schemeClr>
                </a:solidFill>
                <a:latin typeface="Mona Sans" pitchFamily="2" charset="77"/>
                <a:cs typeface="Mona Sans" pitchFamily="2" charset="77"/>
              </a:rPr>
            </a:br>
            <a:endParaRPr lang="en-US" sz="1800" dirty="0">
              <a:solidFill>
                <a:schemeClr val="bg1">
                  <a:lumMod val="50000"/>
                  <a:lumOff val="50000"/>
                </a:schemeClr>
              </a:solidFill>
              <a:latin typeface="Mona Sans" pitchFamily="2" charset="77"/>
              <a:cs typeface="Mona Sans" pitchFamily="2" charset="77"/>
            </a:endParaRPr>
          </a:p>
          <a:p>
            <a:pPr marL="342900" indent="-342900">
              <a:buFont typeface="Arial" panose="020B0604020202020204" pitchFamily="34" charset="0"/>
              <a:buChar char="•"/>
            </a:pPr>
            <a:r>
              <a:rPr lang="en-US" sz="1800" dirty="0">
                <a:latin typeface="Mona Sans" pitchFamily="2" charset="77"/>
                <a:cs typeface="Mona Sans" pitchFamily="2" charset="77"/>
              </a:rPr>
              <a:t>Continuous Improvement </a:t>
            </a:r>
            <a:r>
              <a:rPr lang="en-US" sz="1600" dirty="0">
                <a:latin typeface="Mona Sans" pitchFamily="2" charset="77"/>
                <a:cs typeface="Mona Sans" pitchFamily="2" charset="77"/>
              </a:rPr>
              <a:t>(DailyOps · TaskOps)</a:t>
            </a:r>
            <a:br>
              <a:rPr lang="en-US" sz="1800" dirty="0">
                <a:solidFill>
                  <a:schemeClr val="bg1">
                    <a:lumMod val="50000"/>
                    <a:lumOff val="50000"/>
                  </a:schemeClr>
                </a:solidFill>
                <a:latin typeface="Mona Sans" pitchFamily="2" charset="77"/>
                <a:cs typeface="Mona Sans" pitchFamily="2" charset="77"/>
              </a:rPr>
            </a:br>
            <a:r>
              <a:rPr lang="en-US" sz="1800" dirty="0">
                <a:solidFill>
                  <a:schemeClr val="bg1">
                    <a:lumMod val="50000"/>
                    <a:lumOff val="50000"/>
                  </a:schemeClr>
                </a:solidFill>
                <a:latin typeface="Mona Sans" pitchFamily="2" charset="77"/>
                <a:cs typeface="Mona Sans" pitchFamily="2" charset="77"/>
              </a:rPr>
              <a:t>Scheduled AI-driven analysis and incremental upgrades.</a:t>
            </a:r>
          </a:p>
          <a:p>
            <a:pPr marL="342900" indent="-342900">
              <a:buFont typeface="Arial" panose="020B0604020202020204" pitchFamily="34" charset="0"/>
              <a:buChar char="•"/>
            </a:pPr>
            <a:endParaRPr lang="en-US" sz="1800" dirty="0">
              <a:solidFill>
                <a:schemeClr val="bg1">
                  <a:lumMod val="50000"/>
                  <a:lumOff val="50000"/>
                </a:schemeClr>
              </a:solidFill>
              <a:latin typeface="Mona Sans" pitchFamily="2" charset="77"/>
              <a:cs typeface="Mona Sans" pitchFamily="2" charset="77"/>
            </a:endParaRPr>
          </a:p>
          <a:p>
            <a:pPr marL="342900" indent="-342900">
              <a:buFont typeface="Arial" panose="020B0604020202020204" pitchFamily="34" charset="0"/>
              <a:buChar char="•"/>
            </a:pPr>
            <a:r>
              <a:rPr lang="en-US" sz="1800" dirty="0">
                <a:latin typeface="Mona Sans" pitchFamily="2" charset="77"/>
                <a:cs typeface="Mona Sans" pitchFamily="2" charset="77"/>
              </a:rPr>
              <a:t>Insight &amp; Governance </a:t>
            </a:r>
            <a:r>
              <a:rPr lang="en-US" sz="1600" dirty="0">
                <a:latin typeface="Mona Sans" pitchFamily="2" charset="77"/>
                <a:cs typeface="Mona Sans" pitchFamily="2" charset="77"/>
              </a:rPr>
              <a:t>(DataOps · ProjectOps)</a:t>
            </a:r>
            <a:br>
              <a:rPr lang="en-US" sz="1600" dirty="0">
                <a:latin typeface="Mona Sans" pitchFamily="2" charset="77"/>
                <a:cs typeface="Mona Sans" pitchFamily="2" charset="77"/>
              </a:rPr>
            </a:br>
            <a:r>
              <a:rPr lang="en-US" sz="1800" dirty="0">
                <a:solidFill>
                  <a:schemeClr val="bg1">
                    <a:lumMod val="50000"/>
                    <a:lumOff val="50000"/>
                  </a:schemeClr>
                </a:solidFill>
                <a:latin typeface="Mona Sans" pitchFamily="2" charset="77"/>
                <a:cs typeface="Mona Sans" pitchFamily="2" charset="77"/>
              </a:rPr>
              <a:t>Analyze repository data and automatically update project state.</a:t>
            </a:r>
            <a:br>
              <a:rPr lang="en-US" sz="1800" dirty="0">
                <a:solidFill>
                  <a:schemeClr val="bg1">
                    <a:lumMod val="50000"/>
                    <a:lumOff val="50000"/>
                  </a:schemeClr>
                </a:solidFill>
                <a:latin typeface="Mona Sans" pitchFamily="2" charset="77"/>
                <a:cs typeface="Mona Sans" pitchFamily="2" charset="77"/>
              </a:rPr>
            </a:br>
            <a:endParaRPr lang="en-US" sz="1800" dirty="0">
              <a:latin typeface="Mona Sans" pitchFamily="2" charset="77"/>
              <a:cs typeface="Mona Sans" pitchFamily="2" charset="77"/>
            </a:endParaRPr>
          </a:p>
          <a:p>
            <a:pPr marL="342900" indent="-342900">
              <a:buFont typeface="Arial" panose="020B0604020202020204" pitchFamily="34" charset="0"/>
              <a:buChar char="•"/>
            </a:pPr>
            <a:r>
              <a:rPr lang="en-US" sz="1800" dirty="0">
                <a:latin typeface="Mona Sans" pitchFamily="2" charset="77"/>
                <a:cs typeface="Mona Sans" pitchFamily="2" charset="77"/>
              </a:rPr>
              <a:t>Orchestration </a:t>
            </a:r>
            <a:r>
              <a:rPr lang="en-US" sz="1600" dirty="0">
                <a:latin typeface="Mona Sans" pitchFamily="2" charset="77"/>
                <a:cs typeface="Mona Sans" pitchFamily="2" charset="77"/>
              </a:rPr>
              <a:t>(MultiRepoOps · CentralRepoOps)</a:t>
            </a:r>
            <a:br>
              <a:rPr lang="en-US" sz="1800" dirty="0">
                <a:latin typeface="Mona Sans" pitchFamily="2" charset="77"/>
                <a:cs typeface="Mona Sans" pitchFamily="2" charset="77"/>
              </a:rPr>
            </a:br>
            <a:r>
              <a:rPr lang="en-US" sz="1800" dirty="0">
                <a:solidFill>
                  <a:schemeClr val="bg1">
                    <a:lumMod val="50000"/>
                    <a:lumOff val="50000"/>
                  </a:schemeClr>
                </a:solidFill>
                <a:latin typeface="Mona Sans" pitchFamily="2" charset="77"/>
                <a:cs typeface="Mona Sans" pitchFamily="2" charset="77"/>
              </a:rPr>
              <a:t>Coordinate work across repositories with centralized oversight.</a:t>
            </a:r>
            <a:br>
              <a:rPr lang="en-US" sz="1600" dirty="0">
                <a:solidFill>
                  <a:schemeClr val="bg1">
                    <a:lumMod val="50000"/>
                    <a:lumOff val="50000"/>
                  </a:schemeClr>
                </a:solidFill>
                <a:latin typeface="Mona Sans" pitchFamily="2" charset="77"/>
                <a:cs typeface="Mona Sans" pitchFamily="2" charset="77"/>
              </a:rPr>
            </a:br>
            <a:endParaRPr lang="en-US" sz="1000" dirty="0">
              <a:solidFill>
                <a:schemeClr val="bg1">
                  <a:lumMod val="50000"/>
                  <a:lumOff val="50000"/>
                </a:schemeClr>
              </a:solidFill>
              <a:latin typeface="Mona Sans" pitchFamily="2" charset="77"/>
              <a:cs typeface="Mona Sans" pitchFamily="2" charset="77"/>
            </a:endParaRPr>
          </a:p>
          <a:p>
            <a:br>
              <a:rPr lang="en-US" sz="1200" dirty="0">
                <a:solidFill>
                  <a:schemeClr val="bg1">
                    <a:lumMod val="50000"/>
                    <a:lumOff val="50000"/>
                  </a:schemeClr>
                </a:solidFill>
                <a:latin typeface="Mona Sans" pitchFamily="2" charset="77"/>
                <a:cs typeface="Mona Sans" pitchFamily="2" charset="77"/>
              </a:rPr>
            </a:br>
            <a:r>
              <a:rPr lang="en-US" sz="1400" dirty="0">
                <a:latin typeface="Mona Sans" pitchFamily="2" charset="77"/>
                <a:cs typeface="Mona Sans" pitchFamily="2" charset="77"/>
              </a:rPr>
              <a:t>And many more! Check out our ”Design Patters”.</a:t>
            </a:r>
            <a:endParaRPr lang="en-US" sz="1600" dirty="0">
              <a:solidFill>
                <a:schemeClr val="bg1">
                  <a:lumMod val="50000"/>
                  <a:lumOff val="50000"/>
                </a:schemeClr>
              </a:solidFill>
              <a:latin typeface="Mona Sans" pitchFamily="2" charset="77"/>
              <a:cs typeface="Mona Sans" pitchFamily="2" charset="77"/>
            </a:endParaRPr>
          </a:p>
          <a:p>
            <a:pPr marL="342900" indent="-342900">
              <a:buClr>
                <a:schemeClr val="bg1"/>
              </a:buClr>
              <a:buFont typeface="Arial" panose="020B0604020202020204" pitchFamily="34" charset="0"/>
              <a:buChar char="•"/>
            </a:pPr>
            <a:br>
              <a:rPr lang="en-US" sz="1600" dirty="0">
                <a:solidFill>
                  <a:schemeClr val="bg1">
                    <a:lumMod val="50000"/>
                    <a:lumOff val="50000"/>
                  </a:schemeClr>
                </a:solidFill>
                <a:latin typeface="Mona Sans" pitchFamily="2" charset="77"/>
                <a:cs typeface="Mona Sans" pitchFamily="2" charset="77"/>
              </a:rPr>
            </a:br>
            <a:endParaRPr lang="en-US" sz="1800" dirty="0">
              <a:latin typeface="Mona Sans" pitchFamily="2" charset="77"/>
              <a:cs typeface="Mona Sans" pitchFamily="2" charset="77"/>
            </a:endParaRPr>
          </a:p>
        </p:txBody>
      </p:sp>
      <p:sp>
        <p:nvSpPr>
          <p:cNvPr id="61" name="Google Shape;1420;p105">
            <a:extLst>
              <a:ext uri="{FF2B5EF4-FFF2-40B4-BE49-F238E27FC236}">
                <a16:creationId xmlns:a16="http://schemas.microsoft.com/office/drawing/2014/main" id="{05DD4925-879C-471F-5342-AC6EF394FBAB}"/>
              </a:ext>
            </a:extLst>
          </p:cNvPr>
          <p:cNvSpPr/>
          <p:nvPr/>
        </p:nvSpPr>
        <p:spPr>
          <a:xfrm>
            <a:off x="782816" y="422516"/>
            <a:ext cx="2535128" cy="45719"/>
          </a:xfrm>
          <a:prstGeom prst="rect">
            <a:avLst/>
          </a:prstGeom>
          <a:gradFill>
            <a:gsLst>
              <a:gs pos="0">
                <a:srgbClr val="C693FF"/>
              </a:gs>
              <a:gs pos="42000">
                <a:srgbClr val="6533FE"/>
              </a:gs>
              <a:gs pos="69000">
                <a:srgbClr val="0840F0"/>
              </a:gs>
              <a:gs pos="100000">
                <a:srgbClr val="60ED83"/>
              </a:gs>
            </a:gsLst>
            <a:lin ang="0" scaled="0"/>
          </a:gradFill>
          <a:ln>
            <a:noFill/>
          </a:ln>
        </p:spPr>
        <p:txBody>
          <a:bodyPr spcFirstLastPara="1" wrap="square" lIns="91426" tIns="91426" rIns="91426" bIns="91426" anchor="ctr" anchorCtr="0">
            <a:noAutofit/>
          </a:bodyPr>
          <a:lstStyle/>
          <a:p>
            <a:pPr algn="ctr"/>
            <a:endParaRPr sz="1800"/>
          </a:p>
        </p:txBody>
      </p:sp>
      <p:sp>
        <p:nvSpPr>
          <p:cNvPr id="62" name="Rounded Rectangle 61">
            <a:extLst>
              <a:ext uri="{FF2B5EF4-FFF2-40B4-BE49-F238E27FC236}">
                <a16:creationId xmlns:a16="http://schemas.microsoft.com/office/drawing/2014/main" id="{12424A03-B266-EC8F-081F-BEC1113D7BA5}"/>
              </a:ext>
            </a:extLst>
          </p:cNvPr>
          <p:cNvSpPr/>
          <p:nvPr/>
        </p:nvSpPr>
        <p:spPr>
          <a:xfrm>
            <a:off x="423228" y="227376"/>
            <a:ext cx="373739" cy="373747"/>
          </a:xfrm>
          <a:prstGeom prst="roundRect">
            <a:avLst/>
          </a:prstGeom>
          <a:solidFill>
            <a:schemeClr val="bg1"/>
          </a:solidFill>
          <a:ln w="25400">
            <a:solidFill>
              <a:srgbClr val="C69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3" name="Google Shape;1420;p105">
            <a:extLst>
              <a:ext uri="{FF2B5EF4-FFF2-40B4-BE49-F238E27FC236}">
                <a16:creationId xmlns:a16="http://schemas.microsoft.com/office/drawing/2014/main" id="{70CA03B7-E6E9-80D7-E588-871A5E1F6BF1}"/>
              </a:ext>
            </a:extLst>
          </p:cNvPr>
          <p:cNvSpPr/>
          <p:nvPr/>
        </p:nvSpPr>
        <p:spPr>
          <a:xfrm>
            <a:off x="1394556" y="417526"/>
            <a:ext cx="2284082" cy="50709"/>
          </a:xfrm>
          <a:prstGeom prst="rect">
            <a:avLst/>
          </a:prstGeom>
          <a:solidFill>
            <a:schemeClr val="bg1">
              <a:lumMod val="65000"/>
              <a:lumOff val="35000"/>
            </a:schemeClr>
          </a:solidFill>
          <a:ln>
            <a:noFill/>
          </a:ln>
        </p:spPr>
        <p:txBody>
          <a:bodyPr spcFirstLastPara="1" wrap="square" lIns="91426" tIns="91426" rIns="91426" bIns="91426" anchor="ctr" anchorCtr="0">
            <a:noAutofit/>
          </a:bodyPr>
          <a:lstStyle/>
          <a:p>
            <a:pPr algn="ctr"/>
            <a:endParaRPr sz="1800"/>
          </a:p>
        </p:txBody>
      </p:sp>
      <p:sp>
        <p:nvSpPr>
          <p:cNvPr id="64" name="Rounded Rectangle 63">
            <a:extLst>
              <a:ext uri="{FF2B5EF4-FFF2-40B4-BE49-F238E27FC236}">
                <a16:creationId xmlns:a16="http://schemas.microsoft.com/office/drawing/2014/main" id="{84F1F361-085A-6A73-3715-E80D08445006}"/>
              </a:ext>
            </a:extLst>
          </p:cNvPr>
          <p:cNvSpPr/>
          <p:nvPr/>
        </p:nvSpPr>
        <p:spPr>
          <a:xfrm>
            <a:off x="3304900"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65" name="Rounded Rectangle 64">
            <a:extLst>
              <a:ext uri="{FF2B5EF4-FFF2-40B4-BE49-F238E27FC236}">
                <a16:creationId xmlns:a16="http://schemas.microsoft.com/office/drawing/2014/main" id="{007CB9D9-3165-8A48-0968-D72317130AD4}"/>
              </a:ext>
            </a:extLst>
          </p:cNvPr>
          <p:cNvSpPr/>
          <p:nvPr/>
        </p:nvSpPr>
        <p:spPr>
          <a:xfrm>
            <a:off x="2346096" y="246428"/>
            <a:ext cx="373739" cy="373747"/>
          </a:xfrm>
          <a:prstGeom prst="roundRect">
            <a:avLst/>
          </a:prstGeom>
          <a:solidFill>
            <a:schemeClr val="bg1"/>
          </a:solidFill>
          <a:ln w="25400">
            <a:solidFill>
              <a:schemeClr val="bg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grpSp>
        <p:nvGrpSpPr>
          <p:cNvPr id="66" name="Google Shape;1093;p63">
            <a:extLst>
              <a:ext uri="{FF2B5EF4-FFF2-40B4-BE49-F238E27FC236}">
                <a16:creationId xmlns:a16="http://schemas.microsoft.com/office/drawing/2014/main" id="{0A839092-E3AF-55F7-CEFB-18F32021CC32}"/>
              </a:ext>
              <a:ext uri="{C183D7F6-B498-43B3-948B-1728B52AA6E4}">
                <adec:decorative xmlns:adec="http://schemas.microsoft.com/office/drawing/2017/decorative" val="1"/>
              </a:ext>
            </a:extLst>
          </p:cNvPr>
          <p:cNvGrpSpPr/>
          <p:nvPr/>
        </p:nvGrpSpPr>
        <p:grpSpPr>
          <a:xfrm>
            <a:off x="487914" y="276904"/>
            <a:ext cx="257028" cy="242690"/>
            <a:chOff x="4372769" y="2910304"/>
            <a:chExt cx="56755" cy="52725"/>
          </a:xfrm>
          <a:solidFill>
            <a:schemeClr val="tx1"/>
          </a:solidFill>
        </p:grpSpPr>
        <p:sp>
          <p:nvSpPr>
            <p:cNvPr id="67" name="Google Shape;1094;p63">
              <a:extLst>
                <a:ext uri="{FF2B5EF4-FFF2-40B4-BE49-F238E27FC236}">
                  <a16:creationId xmlns:a16="http://schemas.microsoft.com/office/drawing/2014/main" id="{E62A0A0C-CD93-3178-FB18-203F1F325069}"/>
                </a:ext>
              </a:extLst>
            </p:cNvPr>
            <p:cNvSpPr/>
            <p:nvPr/>
          </p:nvSpPr>
          <p:spPr>
            <a:xfrm>
              <a:off x="4372769" y="2910304"/>
              <a:ext cx="51900" cy="52725"/>
            </a:xfrm>
            <a:custGeom>
              <a:avLst/>
              <a:gdLst/>
              <a:ahLst/>
              <a:cxnLst/>
              <a:rect l="l" t="t" r="r" b="b"/>
              <a:pathLst>
                <a:path w="2076" h="2109" extrusionOk="0">
                  <a:moveTo>
                    <a:pt x="77" y="0"/>
                  </a:moveTo>
                  <a:cubicBezTo>
                    <a:pt x="34" y="0"/>
                    <a:pt x="1" y="34"/>
                    <a:pt x="1" y="76"/>
                  </a:cubicBezTo>
                  <a:lnTo>
                    <a:pt x="1" y="2033"/>
                  </a:lnTo>
                  <a:cubicBezTo>
                    <a:pt x="1" y="2075"/>
                    <a:pt x="34" y="2109"/>
                    <a:pt x="77" y="2109"/>
                  </a:cubicBezTo>
                  <a:lnTo>
                    <a:pt x="1999" y="2109"/>
                  </a:lnTo>
                  <a:cubicBezTo>
                    <a:pt x="2041" y="2109"/>
                    <a:pt x="2075" y="2075"/>
                    <a:pt x="2075" y="2033"/>
                  </a:cubicBezTo>
                  <a:cubicBezTo>
                    <a:pt x="2075" y="1982"/>
                    <a:pt x="2041" y="1948"/>
                    <a:pt x="1999" y="1948"/>
                  </a:cubicBezTo>
                  <a:lnTo>
                    <a:pt x="152" y="1948"/>
                  </a:lnTo>
                  <a:lnTo>
                    <a:pt x="152" y="76"/>
                  </a:lnTo>
                  <a:cubicBezTo>
                    <a:pt x="152" y="34"/>
                    <a:pt x="119" y="0"/>
                    <a:pt x="77"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sp>
          <p:nvSpPr>
            <p:cNvPr id="68" name="Google Shape;1095;p63">
              <a:extLst>
                <a:ext uri="{FF2B5EF4-FFF2-40B4-BE49-F238E27FC236}">
                  <a16:creationId xmlns:a16="http://schemas.microsoft.com/office/drawing/2014/main" id="{2D454E2B-49C7-3479-FF4C-309D941EC52D}"/>
                </a:ext>
              </a:extLst>
            </p:cNvPr>
            <p:cNvSpPr/>
            <p:nvPr/>
          </p:nvSpPr>
          <p:spPr>
            <a:xfrm>
              <a:off x="4381625" y="2922100"/>
              <a:ext cx="47900" cy="25125"/>
            </a:xfrm>
            <a:custGeom>
              <a:avLst/>
              <a:gdLst/>
              <a:ahLst/>
              <a:cxnLst/>
              <a:rect l="l" t="t" r="r" b="b"/>
              <a:pathLst>
                <a:path w="1916" h="1005" extrusionOk="0">
                  <a:moveTo>
                    <a:pt x="1831" y="1"/>
                  </a:moveTo>
                  <a:cubicBezTo>
                    <a:pt x="1810" y="1"/>
                    <a:pt x="1789" y="9"/>
                    <a:pt x="1772" y="26"/>
                  </a:cubicBezTo>
                  <a:lnTo>
                    <a:pt x="1173" y="633"/>
                  </a:lnTo>
                  <a:lnTo>
                    <a:pt x="777" y="237"/>
                  </a:lnTo>
                  <a:cubicBezTo>
                    <a:pt x="764" y="220"/>
                    <a:pt x="745" y="212"/>
                    <a:pt x="725" y="212"/>
                  </a:cubicBezTo>
                  <a:cubicBezTo>
                    <a:pt x="705" y="212"/>
                    <a:pt x="684" y="220"/>
                    <a:pt x="667" y="237"/>
                  </a:cubicBezTo>
                  <a:lnTo>
                    <a:pt x="35" y="869"/>
                  </a:lnTo>
                  <a:cubicBezTo>
                    <a:pt x="1" y="903"/>
                    <a:pt x="1" y="954"/>
                    <a:pt x="35" y="979"/>
                  </a:cubicBezTo>
                  <a:cubicBezTo>
                    <a:pt x="51" y="996"/>
                    <a:pt x="73" y="1004"/>
                    <a:pt x="93" y="1004"/>
                  </a:cubicBezTo>
                  <a:cubicBezTo>
                    <a:pt x="113" y="1004"/>
                    <a:pt x="132" y="996"/>
                    <a:pt x="144" y="979"/>
                  </a:cubicBezTo>
                  <a:lnTo>
                    <a:pt x="726" y="405"/>
                  </a:lnTo>
                  <a:lnTo>
                    <a:pt x="1114" y="793"/>
                  </a:lnTo>
                  <a:cubicBezTo>
                    <a:pt x="1131" y="810"/>
                    <a:pt x="1152" y="819"/>
                    <a:pt x="1172" y="819"/>
                  </a:cubicBezTo>
                  <a:cubicBezTo>
                    <a:pt x="1192" y="819"/>
                    <a:pt x="1211" y="810"/>
                    <a:pt x="1224" y="793"/>
                  </a:cubicBezTo>
                  <a:lnTo>
                    <a:pt x="1890" y="136"/>
                  </a:lnTo>
                  <a:cubicBezTo>
                    <a:pt x="1915" y="110"/>
                    <a:pt x="1915" y="60"/>
                    <a:pt x="1890" y="26"/>
                  </a:cubicBezTo>
                  <a:cubicBezTo>
                    <a:pt x="1873" y="9"/>
                    <a:pt x="1852" y="1"/>
                    <a:pt x="1831"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000000"/>
                </a:solidFill>
                <a:latin typeface="Mona Sans" pitchFamily="2" charset="77"/>
                <a:cs typeface="Arial"/>
                <a:sym typeface="Arial"/>
              </a:endParaRPr>
            </a:p>
          </p:txBody>
        </p:sp>
      </p:grpSp>
      <p:sp>
        <p:nvSpPr>
          <p:cNvPr id="69" name="Google Shape;1266;p65">
            <a:extLst>
              <a:ext uri="{FF2B5EF4-FFF2-40B4-BE49-F238E27FC236}">
                <a16:creationId xmlns:a16="http://schemas.microsoft.com/office/drawing/2014/main" id="{04DDE4F4-F3B7-347E-B837-7CEBE0F1B552}"/>
              </a:ext>
            </a:extLst>
          </p:cNvPr>
          <p:cNvSpPr/>
          <p:nvPr/>
        </p:nvSpPr>
        <p:spPr>
          <a:xfrm>
            <a:off x="3404437" y="348631"/>
            <a:ext cx="192542" cy="195814"/>
          </a:xfrm>
          <a:custGeom>
            <a:avLst/>
            <a:gdLst/>
            <a:ahLst/>
            <a:cxnLst/>
            <a:rect l="l" t="t" r="r" b="b"/>
            <a:pathLst>
              <a:path w="1687" h="1688" extrusionOk="0">
                <a:moveTo>
                  <a:pt x="177" y="1"/>
                </a:moveTo>
                <a:cubicBezTo>
                  <a:pt x="76" y="1"/>
                  <a:pt x="0" y="76"/>
                  <a:pt x="0" y="178"/>
                </a:cubicBezTo>
                <a:lnTo>
                  <a:pt x="0" y="1181"/>
                </a:lnTo>
                <a:cubicBezTo>
                  <a:pt x="0" y="1282"/>
                  <a:pt x="76" y="1367"/>
                  <a:pt x="177" y="1367"/>
                </a:cubicBezTo>
                <a:lnTo>
                  <a:pt x="312" y="1367"/>
                </a:lnTo>
                <a:lnTo>
                  <a:pt x="312" y="1527"/>
                </a:lnTo>
                <a:cubicBezTo>
                  <a:pt x="312" y="1611"/>
                  <a:pt x="380" y="1687"/>
                  <a:pt x="464" y="1687"/>
                </a:cubicBezTo>
                <a:cubicBezTo>
                  <a:pt x="506" y="1687"/>
                  <a:pt x="549" y="1670"/>
                  <a:pt x="574" y="1637"/>
                </a:cubicBezTo>
                <a:lnTo>
                  <a:pt x="844" y="1367"/>
                </a:lnTo>
                <a:lnTo>
                  <a:pt x="1501" y="1367"/>
                </a:lnTo>
                <a:cubicBezTo>
                  <a:pt x="1603" y="1367"/>
                  <a:pt x="1687" y="1282"/>
                  <a:pt x="1687" y="1181"/>
                </a:cubicBezTo>
                <a:lnTo>
                  <a:pt x="1687" y="178"/>
                </a:lnTo>
                <a:cubicBezTo>
                  <a:pt x="1687" y="76"/>
                  <a:pt x="1603" y="1"/>
                  <a:pt x="1501" y="1"/>
                </a:cubicBezTo>
                <a:close/>
                <a:moveTo>
                  <a:pt x="152" y="178"/>
                </a:moveTo>
                <a:cubicBezTo>
                  <a:pt x="152" y="169"/>
                  <a:pt x="169" y="152"/>
                  <a:pt x="177" y="152"/>
                </a:cubicBezTo>
                <a:lnTo>
                  <a:pt x="1501" y="152"/>
                </a:lnTo>
                <a:cubicBezTo>
                  <a:pt x="1510" y="152"/>
                  <a:pt x="1527" y="169"/>
                  <a:pt x="1527" y="178"/>
                </a:cubicBezTo>
                <a:lnTo>
                  <a:pt x="1527" y="1181"/>
                </a:lnTo>
                <a:cubicBezTo>
                  <a:pt x="1527" y="1198"/>
                  <a:pt x="1510" y="1206"/>
                  <a:pt x="1501" y="1206"/>
                </a:cubicBezTo>
                <a:lnTo>
                  <a:pt x="810" y="1206"/>
                </a:lnTo>
                <a:cubicBezTo>
                  <a:pt x="793" y="1206"/>
                  <a:pt x="776" y="1215"/>
                  <a:pt x="759" y="1232"/>
                </a:cubicBezTo>
                <a:lnTo>
                  <a:pt x="473" y="1518"/>
                </a:lnTo>
                <a:lnTo>
                  <a:pt x="473" y="1291"/>
                </a:lnTo>
                <a:cubicBezTo>
                  <a:pt x="473" y="1249"/>
                  <a:pt x="439" y="1206"/>
                  <a:pt x="388" y="1206"/>
                </a:cubicBezTo>
                <a:lnTo>
                  <a:pt x="177" y="1206"/>
                </a:lnTo>
                <a:cubicBezTo>
                  <a:pt x="169" y="1206"/>
                  <a:pt x="152" y="1198"/>
                  <a:pt x="152" y="1181"/>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nvGrpSpPr>
          <p:cNvPr id="70" name="Group 69">
            <a:extLst>
              <a:ext uri="{FF2B5EF4-FFF2-40B4-BE49-F238E27FC236}">
                <a16:creationId xmlns:a16="http://schemas.microsoft.com/office/drawing/2014/main" id="{1719D55D-626D-634A-1FE7-49A1D78E65C1}"/>
              </a:ext>
            </a:extLst>
          </p:cNvPr>
          <p:cNvGrpSpPr/>
          <p:nvPr/>
        </p:nvGrpSpPr>
        <p:grpSpPr>
          <a:xfrm>
            <a:off x="2411723" y="299200"/>
            <a:ext cx="254222" cy="254222"/>
            <a:chOff x="3097145" y="1017785"/>
            <a:chExt cx="307292" cy="307292"/>
          </a:xfrm>
        </p:grpSpPr>
        <p:sp>
          <p:nvSpPr>
            <p:cNvPr id="71" name="Google Shape;1329;p65">
              <a:extLst>
                <a:ext uri="{FF2B5EF4-FFF2-40B4-BE49-F238E27FC236}">
                  <a16:creationId xmlns:a16="http://schemas.microsoft.com/office/drawing/2014/main" id="{701B9B22-604B-5034-DA81-33F92C4260F8}"/>
                </a:ext>
              </a:extLst>
            </p:cNvPr>
            <p:cNvSpPr/>
            <p:nvPr/>
          </p:nvSpPr>
          <p:spPr>
            <a:xfrm>
              <a:off x="3215558" y="1113681"/>
              <a:ext cx="92850" cy="114440"/>
            </a:xfrm>
            <a:custGeom>
              <a:avLst/>
              <a:gdLst/>
              <a:ahLst/>
              <a:cxnLst/>
              <a:rect l="l" t="t" r="r" b="b"/>
              <a:pathLst>
                <a:path w="701" h="864" extrusionOk="0">
                  <a:moveTo>
                    <a:pt x="54" y="0"/>
                  </a:moveTo>
                  <a:cubicBezTo>
                    <a:pt x="27" y="0"/>
                    <a:pt x="0" y="22"/>
                    <a:pt x="0" y="53"/>
                  </a:cubicBezTo>
                  <a:lnTo>
                    <a:pt x="0" y="812"/>
                  </a:lnTo>
                  <a:cubicBezTo>
                    <a:pt x="0" y="842"/>
                    <a:pt x="27" y="864"/>
                    <a:pt x="54" y="864"/>
                  </a:cubicBezTo>
                  <a:cubicBezTo>
                    <a:pt x="65" y="864"/>
                    <a:pt x="75" y="861"/>
                    <a:pt x="84" y="854"/>
                  </a:cubicBezTo>
                  <a:lnTo>
                    <a:pt x="675" y="474"/>
                  </a:lnTo>
                  <a:cubicBezTo>
                    <a:pt x="700" y="458"/>
                    <a:pt x="700" y="407"/>
                    <a:pt x="675" y="390"/>
                  </a:cubicBezTo>
                  <a:lnTo>
                    <a:pt x="84" y="11"/>
                  </a:lnTo>
                  <a:cubicBezTo>
                    <a:pt x="75" y="4"/>
                    <a:pt x="65" y="0"/>
                    <a:pt x="54" y="0"/>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72" name="Google Shape;1330;p65">
              <a:extLst>
                <a:ext uri="{FF2B5EF4-FFF2-40B4-BE49-F238E27FC236}">
                  <a16:creationId xmlns:a16="http://schemas.microsoft.com/office/drawing/2014/main" id="{FA08CB6D-8399-CAB8-93BA-E18D6EF00AD9}"/>
                </a:ext>
              </a:extLst>
            </p:cNvPr>
            <p:cNvSpPr/>
            <p:nvPr/>
          </p:nvSpPr>
          <p:spPr>
            <a:xfrm>
              <a:off x="3097145" y="1017785"/>
              <a:ext cx="307292" cy="307292"/>
            </a:xfrm>
            <a:custGeom>
              <a:avLst/>
              <a:gdLst/>
              <a:ahLst/>
              <a:cxnLst/>
              <a:rect l="l" t="t" r="r" b="b"/>
              <a:pathLst>
                <a:path w="2320" h="2320" extrusionOk="0">
                  <a:moveTo>
                    <a:pt x="1164" y="153"/>
                  </a:moveTo>
                  <a:cubicBezTo>
                    <a:pt x="607" y="153"/>
                    <a:pt x="160" y="600"/>
                    <a:pt x="160" y="1156"/>
                  </a:cubicBezTo>
                  <a:cubicBezTo>
                    <a:pt x="160" y="1713"/>
                    <a:pt x="607" y="2160"/>
                    <a:pt x="1164" y="2160"/>
                  </a:cubicBezTo>
                  <a:cubicBezTo>
                    <a:pt x="1712" y="2160"/>
                    <a:pt x="2159" y="1713"/>
                    <a:pt x="2159" y="1156"/>
                  </a:cubicBezTo>
                  <a:cubicBezTo>
                    <a:pt x="2159" y="600"/>
                    <a:pt x="1712" y="153"/>
                    <a:pt x="1164" y="153"/>
                  </a:cubicBezTo>
                  <a:close/>
                  <a:moveTo>
                    <a:pt x="0" y="1156"/>
                  </a:moveTo>
                  <a:cubicBezTo>
                    <a:pt x="0" y="515"/>
                    <a:pt x="523" y="1"/>
                    <a:pt x="1164" y="1"/>
                  </a:cubicBezTo>
                  <a:cubicBezTo>
                    <a:pt x="1796" y="1"/>
                    <a:pt x="2319" y="515"/>
                    <a:pt x="2319" y="1156"/>
                  </a:cubicBezTo>
                  <a:cubicBezTo>
                    <a:pt x="2319" y="1797"/>
                    <a:pt x="1796" y="2320"/>
                    <a:pt x="1164" y="2320"/>
                  </a:cubicBezTo>
                  <a:cubicBezTo>
                    <a:pt x="523" y="2320"/>
                    <a:pt x="0" y="1797"/>
                    <a:pt x="0" y="1156"/>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sp>
        <p:nvSpPr>
          <p:cNvPr id="73" name="Rounded Rectangle 72">
            <a:extLst>
              <a:ext uri="{FF2B5EF4-FFF2-40B4-BE49-F238E27FC236}">
                <a16:creationId xmlns:a16="http://schemas.microsoft.com/office/drawing/2014/main" id="{C7248ADF-75A0-0AFD-848A-361FF10C4B76}"/>
              </a:ext>
            </a:extLst>
          </p:cNvPr>
          <p:cNvSpPr/>
          <p:nvPr/>
        </p:nvSpPr>
        <p:spPr>
          <a:xfrm>
            <a:off x="1350254" y="157300"/>
            <a:ext cx="554006" cy="554016"/>
          </a:xfrm>
          <a:prstGeom prst="roundRect">
            <a:avLst/>
          </a:prstGeom>
          <a:solidFill>
            <a:srgbClr val="6533FE"/>
          </a:solidFill>
          <a:ln w="38100">
            <a:solidFill>
              <a:srgbClr val="6533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5" name="Text Placeholder 18">
            <a:extLst>
              <a:ext uri="{FF2B5EF4-FFF2-40B4-BE49-F238E27FC236}">
                <a16:creationId xmlns:a16="http://schemas.microsoft.com/office/drawing/2014/main" id="{DC79FE35-EE61-2F4A-CAE8-54D77EFEAD5E}"/>
              </a:ext>
            </a:extLst>
          </p:cNvPr>
          <p:cNvSpPr txBox="1">
            <a:spLocks/>
          </p:cNvSpPr>
          <p:nvPr/>
        </p:nvSpPr>
        <p:spPr>
          <a:xfrm>
            <a:off x="239252" y="1136046"/>
            <a:ext cx="8136102" cy="613292"/>
          </a:xfrm>
          <a:prstGeom prst="rect">
            <a:avLst/>
          </a:prstGeom>
        </p:spPr>
        <p:txBody>
          <a:bodyPr/>
          <a:lstStyle>
            <a:lvl1pPr marL="0" indent="0" algn="l" defTabSz="914034" rtl="0" eaLnBrk="1" latinLnBrk="0" hangingPunct="1">
              <a:lnSpc>
                <a:spcPct val="90000"/>
              </a:lnSpc>
              <a:spcBef>
                <a:spcPts val="1000"/>
              </a:spcBef>
              <a:buFont typeface="Arial" panose="020B0604020202020204" pitchFamily="34" charset="0"/>
              <a:buNone/>
              <a:defRPr sz="2199" b="0" i="0" kern="1200">
                <a:solidFill>
                  <a:schemeClr val="tx1"/>
                </a:solidFill>
                <a:latin typeface="Mona-Sans Regular" pitchFamily="2" charset="77"/>
                <a:ea typeface="+mn-ea"/>
                <a:cs typeface="Arial" panose="020B0604020202020204" pitchFamily="34" charset="0"/>
              </a:defRPr>
            </a:lvl1pPr>
            <a:lvl2pPr marL="457017"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2pPr>
            <a:lvl3pPr marL="914034"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3pPr>
            <a:lvl4pPr marL="1371051"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4pPr>
            <a:lvl5pPr marL="1828068" indent="0" algn="l" defTabSz="914034" rtl="0" eaLnBrk="1" latinLnBrk="0" hangingPunct="1">
              <a:lnSpc>
                <a:spcPct val="90000"/>
              </a:lnSpc>
              <a:spcBef>
                <a:spcPts val="500"/>
              </a:spcBef>
              <a:buFont typeface="Arial" panose="020B0604020202020204" pitchFamily="34" charset="0"/>
              <a:buNone/>
              <a:defRPr sz="1799" b="0" i="0" kern="1200">
                <a:solidFill>
                  <a:schemeClr val="tx1"/>
                </a:solidFill>
                <a:latin typeface="Mona-Sans Regular" pitchFamily="2" charset="77"/>
                <a:ea typeface="+mn-ea"/>
                <a:cs typeface="Arial" panose="020B0604020202020204" pitchFamily="34" charset="0"/>
              </a:defRPr>
            </a:lvl5pPr>
            <a:lvl6pPr marL="2513594"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11"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28"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46" indent="-228509" algn="l" defTabSz="914034"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sz="4000" b="1" dirty="0">
                <a:latin typeface="Mona Sans" pitchFamily="2" charset="77"/>
                <a:cs typeface="Mona Sans" pitchFamily="2" charset="77"/>
              </a:rPr>
              <a:t>GitHub Agentic Workflows</a:t>
            </a:r>
          </a:p>
        </p:txBody>
      </p:sp>
      <p:grpSp>
        <p:nvGrpSpPr>
          <p:cNvPr id="8" name="Google Shape;1295;p65">
            <a:extLst>
              <a:ext uri="{FF2B5EF4-FFF2-40B4-BE49-F238E27FC236}">
                <a16:creationId xmlns:a16="http://schemas.microsoft.com/office/drawing/2014/main" id="{3E611C78-AD5E-88B1-6963-E6DBB39AF844}"/>
              </a:ext>
              <a:ext uri="{C183D7F6-B498-43B3-948B-1728B52AA6E4}">
                <adec:decorative xmlns:adec="http://schemas.microsoft.com/office/drawing/2017/decorative" val="1"/>
              </a:ext>
            </a:extLst>
          </p:cNvPr>
          <p:cNvGrpSpPr/>
          <p:nvPr/>
        </p:nvGrpSpPr>
        <p:grpSpPr>
          <a:xfrm>
            <a:off x="4348974" y="6019035"/>
            <a:ext cx="187962" cy="178865"/>
            <a:chOff x="3351350" y="4936850"/>
            <a:chExt cx="60950" cy="58000"/>
          </a:xfrm>
          <a:solidFill>
            <a:schemeClr val="bg1">
              <a:lumMod val="50000"/>
              <a:lumOff val="50000"/>
            </a:schemeClr>
          </a:solidFill>
        </p:grpSpPr>
        <p:sp>
          <p:nvSpPr>
            <p:cNvPr id="9" name="Google Shape;1296;p65">
              <a:extLst>
                <a:ext uri="{FF2B5EF4-FFF2-40B4-BE49-F238E27FC236}">
                  <a16:creationId xmlns:a16="http://schemas.microsoft.com/office/drawing/2014/main" id="{3099C3FD-1364-C9FA-4F90-98831B5D81D9}"/>
                </a:ext>
              </a:extLst>
            </p:cNvPr>
            <p:cNvSpPr/>
            <p:nvPr/>
          </p:nvSpPr>
          <p:spPr>
            <a:xfrm>
              <a:off x="3374950" y="4936850"/>
              <a:ext cx="37350" cy="38175"/>
            </a:xfrm>
            <a:custGeom>
              <a:avLst/>
              <a:gdLst/>
              <a:ahLst/>
              <a:cxnLst/>
              <a:rect l="l" t="t" r="r" b="b"/>
              <a:pathLst>
                <a:path w="1494" h="1527" extrusionOk="0">
                  <a:moveTo>
                    <a:pt x="864" y="0"/>
                  </a:moveTo>
                  <a:cubicBezTo>
                    <a:pt x="717" y="0"/>
                    <a:pt x="570" y="55"/>
                    <a:pt x="456" y="164"/>
                  </a:cubicBezTo>
                  <a:lnTo>
                    <a:pt x="144" y="485"/>
                  </a:lnTo>
                  <a:cubicBezTo>
                    <a:pt x="110" y="519"/>
                    <a:pt x="110" y="569"/>
                    <a:pt x="144" y="595"/>
                  </a:cubicBezTo>
                  <a:cubicBezTo>
                    <a:pt x="157" y="611"/>
                    <a:pt x="176" y="620"/>
                    <a:pt x="196" y="620"/>
                  </a:cubicBezTo>
                  <a:cubicBezTo>
                    <a:pt x="216" y="620"/>
                    <a:pt x="237" y="611"/>
                    <a:pt x="254" y="595"/>
                  </a:cubicBezTo>
                  <a:lnTo>
                    <a:pt x="566" y="283"/>
                  </a:lnTo>
                  <a:cubicBezTo>
                    <a:pt x="646" y="202"/>
                    <a:pt x="753" y="162"/>
                    <a:pt x="861" y="162"/>
                  </a:cubicBezTo>
                  <a:cubicBezTo>
                    <a:pt x="968" y="162"/>
                    <a:pt x="1076" y="202"/>
                    <a:pt x="1156" y="283"/>
                  </a:cubicBezTo>
                  <a:cubicBezTo>
                    <a:pt x="1316" y="443"/>
                    <a:pt x="1316" y="704"/>
                    <a:pt x="1156" y="864"/>
                  </a:cubicBezTo>
                  <a:lnTo>
                    <a:pt x="777" y="1252"/>
                  </a:lnTo>
                  <a:cubicBezTo>
                    <a:pt x="692" y="1332"/>
                    <a:pt x="585" y="1373"/>
                    <a:pt x="478" y="1373"/>
                  </a:cubicBezTo>
                  <a:cubicBezTo>
                    <a:pt x="372" y="1373"/>
                    <a:pt x="266" y="1332"/>
                    <a:pt x="186" y="1252"/>
                  </a:cubicBezTo>
                  <a:cubicBezTo>
                    <a:pt x="178" y="1235"/>
                    <a:pt x="161" y="1227"/>
                    <a:pt x="152" y="1210"/>
                  </a:cubicBezTo>
                  <a:cubicBezTo>
                    <a:pt x="138" y="1191"/>
                    <a:pt x="116" y="1180"/>
                    <a:pt x="93" y="1180"/>
                  </a:cubicBezTo>
                  <a:cubicBezTo>
                    <a:pt x="76" y="1180"/>
                    <a:pt x="58" y="1187"/>
                    <a:pt x="43" y="1202"/>
                  </a:cubicBezTo>
                  <a:cubicBezTo>
                    <a:pt x="9" y="1227"/>
                    <a:pt x="1" y="1278"/>
                    <a:pt x="26" y="1311"/>
                  </a:cubicBezTo>
                  <a:cubicBezTo>
                    <a:pt x="43" y="1328"/>
                    <a:pt x="60" y="1345"/>
                    <a:pt x="77" y="1362"/>
                  </a:cubicBezTo>
                  <a:cubicBezTo>
                    <a:pt x="186" y="1472"/>
                    <a:pt x="332" y="1526"/>
                    <a:pt x="478" y="1526"/>
                  </a:cubicBezTo>
                  <a:cubicBezTo>
                    <a:pt x="625" y="1526"/>
                    <a:pt x="772" y="1472"/>
                    <a:pt x="886" y="1362"/>
                  </a:cubicBezTo>
                  <a:lnTo>
                    <a:pt x="1266" y="982"/>
                  </a:lnTo>
                  <a:cubicBezTo>
                    <a:pt x="1493" y="755"/>
                    <a:pt x="1493" y="392"/>
                    <a:pt x="1266" y="164"/>
                  </a:cubicBezTo>
                  <a:cubicBezTo>
                    <a:pt x="1156" y="55"/>
                    <a:pt x="1011" y="0"/>
                    <a:pt x="864" y="0"/>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sp>
          <p:nvSpPr>
            <p:cNvPr id="10" name="Google Shape;1297;p65">
              <a:extLst>
                <a:ext uri="{FF2B5EF4-FFF2-40B4-BE49-F238E27FC236}">
                  <a16:creationId xmlns:a16="http://schemas.microsoft.com/office/drawing/2014/main" id="{8BC72093-FD1F-A5CB-4FED-81C1430C3C1B}"/>
                </a:ext>
              </a:extLst>
            </p:cNvPr>
            <p:cNvSpPr/>
            <p:nvPr/>
          </p:nvSpPr>
          <p:spPr>
            <a:xfrm>
              <a:off x="3351350" y="4956650"/>
              <a:ext cx="37325" cy="38200"/>
            </a:xfrm>
            <a:custGeom>
              <a:avLst/>
              <a:gdLst/>
              <a:ahLst/>
              <a:cxnLst/>
              <a:rect l="l" t="t" r="r" b="b"/>
              <a:pathLst>
                <a:path w="1493" h="1528" extrusionOk="0">
                  <a:moveTo>
                    <a:pt x="1015" y="1"/>
                  </a:moveTo>
                  <a:cubicBezTo>
                    <a:pt x="869" y="1"/>
                    <a:pt x="721" y="56"/>
                    <a:pt x="607" y="165"/>
                  </a:cubicBezTo>
                  <a:lnTo>
                    <a:pt x="228" y="553"/>
                  </a:lnTo>
                  <a:cubicBezTo>
                    <a:pt x="0" y="772"/>
                    <a:pt x="0" y="1135"/>
                    <a:pt x="228" y="1363"/>
                  </a:cubicBezTo>
                  <a:cubicBezTo>
                    <a:pt x="338" y="1472"/>
                    <a:pt x="483" y="1527"/>
                    <a:pt x="630" y="1527"/>
                  </a:cubicBezTo>
                  <a:cubicBezTo>
                    <a:pt x="776" y="1527"/>
                    <a:pt x="924" y="1472"/>
                    <a:pt x="1037" y="1363"/>
                  </a:cubicBezTo>
                  <a:lnTo>
                    <a:pt x="1358" y="1042"/>
                  </a:lnTo>
                  <a:cubicBezTo>
                    <a:pt x="1383" y="1008"/>
                    <a:pt x="1383" y="966"/>
                    <a:pt x="1358" y="933"/>
                  </a:cubicBezTo>
                  <a:cubicBezTo>
                    <a:pt x="1341" y="916"/>
                    <a:pt x="1320" y="907"/>
                    <a:pt x="1299" y="907"/>
                  </a:cubicBezTo>
                  <a:cubicBezTo>
                    <a:pt x="1278" y="907"/>
                    <a:pt x="1257" y="916"/>
                    <a:pt x="1240" y="933"/>
                  </a:cubicBezTo>
                  <a:lnTo>
                    <a:pt x="928" y="1245"/>
                  </a:lnTo>
                  <a:cubicBezTo>
                    <a:pt x="848" y="1329"/>
                    <a:pt x="740" y="1371"/>
                    <a:pt x="633" y="1371"/>
                  </a:cubicBezTo>
                  <a:cubicBezTo>
                    <a:pt x="525" y="1371"/>
                    <a:pt x="418" y="1329"/>
                    <a:pt x="338" y="1245"/>
                  </a:cubicBezTo>
                  <a:cubicBezTo>
                    <a:pt x="177" y="1084"/>
                    <a:pt x="177" y="823"/>
                    <a:pt x="338" y="663"/>
                  </a:cubicBezTo>
                  <a:lnTo>
                    <a:pt x="725" y="275"/>
                  </a:lnTo>
                  <a:cubicBezTo>
                    <a:pt x="806" y="195"/>
                    <a:pt x="911" y="155"/>
                    <a:pt x="1016" y="155"/>
                  </a:cubicBezTo>
                  <a:cubicBezTo>
                    <a:pt x="1122" y="155"/>
                    <a:pt x="1227" y="195"/>
                    <a:pt x="1307" y="275"/>
                  </a:cubicBezTo>
                  <a:cubicBezTo>
                    <a:pt x="1324" y="292"/>
                    <a:pt x="1333" y="300"/>
                    <a:pt x="1341" y="317"/>
                  </a:cubicBezTo>
                  <a:cubicBezTo>
                    <a:pt x="1355" y="336"/>
                    <a:pt x="1377" y="347"/>
                    <a:pt x="1400" y="347"/>
                  </a:cubicBezTo>
                  <a:cubicBezTo>
                    <a:pt x="1418" y="347"/>
                    <a:pt x="1436" y="340"/>
                    <a:pt x="1451" y="325"/>
                  </a:cubicBezTo>
                  <a:cubicBezTo>
                    <a:pt x="1484" y="300"/>
                    <a:pt x="1493" y="250"/>
                    <a:pt x="1468" y="216"/>
                  </a:cubicBezTo>
                  <a:cubicBezTo>
                    <a:pt x="1451" y="199"/>
                    <a:pt x="1434" y="182"/>
                    <a:pt x="1417" y="165"/>
                  </a:cubicBezTo>
                  <a:cubicBezTo>
                    <a:pt x="1307" y="56"/>
                    <a:pt x="1162" y="1"/>
                    <a:pt x="1015" y="1"/>
                  </a:cubicBezTo>
                  <a:close/>
                </a:path>
              </a:pathLst>
            </a:custGeom>
            <a:grpFill/>
            <a:ln>
              <a:noFill/>
            </a:ln>
          </p:spPr>
          <p:txBody>
            <a:bodyPr spcFirstLastPara="1" wrap="square" lIns="121900" tIns="121900" rIns="121900" bIns="121900" anchor="ctr" anchorCtr="0">
              <a:noAutofit/>
            </a:bodyPr>
            <a:lstStyle/>
            <a:p>
              <a:pPr defTabSz="1219190">
                <a:buClr>
                  <a:srgbClr val="000000"/>
                </a:buClr>
              </a:pPr>
              <a:endParaRPr sz="1868" kern="0">
                <a:solidFill>
                  <a:srgbClr val="FFFFFF"/>
                </a:solidFill>
                <a:latin typeface="Mona Sans" pitchFamily="2" charset="77"/>
                <a:cs typeface="Arial"/>
                <a:sym typeface="Arial"/>
              </a:endParaRPr>
            </a:p>
          </p:txBody>
        </p:sp>
      </p:grpSp>
      <p:grpSp>
        <p:nvGrpSpPr>
          <p:cNvPr id="12" name="Group 11">
            <a:extLst>
              <a:ext uri="{FF2B5EF4-FFF2-40B4-BE49-F238E27FC236}">
                <a16:creationId xmlns:a16="http://schemas.microsoft.com/office/drawing/2014/main" id="{28721DAB-736C-1968-6B6A-539C41F8E6B6}"/>
              </a:ext>
            </a:extLst>
          </p:cNvPr>
          <p:cNvGrpSpPr/>
          <p:nvPr/>
        </p:nvGrpSpPr>
        <p:grpSpPr>
          <a:xfrm>
            <a:off x="11754933" y="2430682"/>
            <a:ext cx="187962" cy="178865"/>
            <a:chOff x="3605859" y="3727461"/>
            <a:chExt cx="187962" cy="178865"/>
          </a:xfrm>
        </p:grpSpPr>
        <p:sp>
          <p:nvSpPr>
            <p:cNvPr id="16" name="Google Shape;1296;p65">
              <a:extLst>
                <a:ext uri="{FF2B5EF4-FFF2-40B4-BE49-F238E27FC236}">
                  <a16:creationId xmlns:a16="http://schemas.microsoft.com/office/drawing/2014/main" id="{CB37A20D-ABC2-BF20-4D69-074A9DD70FE8}"/>
                </a:ext>
              </a:extLst>
            </p:cNvPr>
            <p:cNvSpPr/>
            <p:nvPr/>
          </p:nvSpPr>
          <p:spPr>
            <a:xfrm>
              <a:off x="3678638" y="3727461"/>
              <a:ext cx="115183" cy="117727"/>
            </a:xfrm>
            <a:custGeom>
              <a:avLst/>
              <a:gdLst/>
              <a:ahLst/>
              <a:cxnLst/>
              <a:rect l="l" t="t" r="r" b="b"/>
              <a:pathLst>
                <a:path w="1494" h="1527" extrusionOk="0">
                  <a:moveTo>
                    <a:pt x="864" y="0"/>
                  </a:moveTo>
                  <a:cubicBezTo>
                    <a:pt x="717" y="0"/>
                    <a:pt x="570" y="55"/>
                    <a:pt x="456" y="164"/>
                  </a:cubicBezTo>
                  <a:lnTo>
                    <a:pt x="144" y="485"/>
                  </a:lnTo>
                  <a:cubicBezTo>
                    <a:pt x="110" y="519"/>
                    <a:pt x="110" y="569"/>
                    <a:pt x="144" y="595"/>
                  </a:cubicBezTo>
                  <a:cubicBezTo>
                    <a:pt x="157" y="611"/>
                    <a:pt x="176" y="620"/>
                    <a:pt x="196" y="620"/>
                  </a:cubicBezTo>
                  <a:cubicBezTo>
                    <a:pt x="216" y="620"/>
                    <a:pt x="237" y="611"/>
                    <a:pt x="254" y="595"/>
                  </a:cubicBezTo>
                  <a:lnTo>
                    <a:pt x="566" y="283"/>
                  </a:lnTo>
                  <a:cubicBezTo>
                    <a:pt x="646" y="202"/>
                    <a:pt x="753" y="162"/>
                    <a:pt x="861" y="162"/>
                  </a:cubicBezTo>
                  <a:cubicBezTo>
                    <a:pt x="968" y="162"/>
                    <a:pt x="1076" y="202"/>
                    <a:pt x="1156" y="283"/>
                  </a:cubicBezTo>
                  <a:cubicBezTo>
                    <a:pt x="1316" y="443"/>
                    <a:pt x="1316" y="704"/>
                    <a:pt x="1156" y="864"/>
                  </a:cubicBezTo>
                  <a:lnTo>
                    <a:pt x="777" y="1252"/>
                  </a:lnTo>
                  <a:cubicBezTo>
                    <a:pt x="692" y="1332"/>
                    <a:pt x="585" y="1373"/>
                    <a:pt x="478" y="1373"/>
                  </a:cubicBezTo>
                  <a:cubicBezTo>
                    <a:pt x="372" y="1373"/>
                    <a:pt x="266" y="1332"/>
                    <a:pt x="186" y="1252"/>
                  </a:cubicBezTo>
                  <a:cubicBezTo>
                    <a:pt x="178" y="1235"/>
                    <a:pt x="161" y="1227"/>
                    <a:pt x="152" y="1210"/>
                  </a:cubicBezTo>
                  <a:cubicBezTo>
                    <a:pt x="138" y="1191"/>
                    <a:pt x="116" y="1180"/>
                    <a:pt x="93" y="1180"/>
                  </a:cubicBezTo>
                  <a:cubicBezTo>
                    <a:pt x="76" y="1180"/>
                    <a:pt x="58" y="1187"/>
                    <a:pt x="43" y="1202"/>
                  </a:cubicBezTo>
                  <a:cubicBezTo>
                    <a:pt x="9" y="1227"/>
                    <a:pt x="1" y="1278"/>
                    <a:pt x="26" y="1311"/>
                  </a:cubicBezTo>
                  <a:cubicBezTo>
                    <a:pt x="43" y="1328"/>
                    <a:pt x="60" y="1345"/>
                    <a:pt x="77" y="1362"/>
                  </a:cubicBezTo>
                  <a:cubicBezTo>
                    <a:pt x="186" y="1472"/>
                    <a:pt x="332" y="1526"/>
                    <a:pt x="478" y="1526"/>
                  </a:cubicBezTo>
                  <a:cubicBezTo>
                    <a:pt x="625" y="1526"/>
                    <a:pt x="772" y="1472"/>
                    <a:pt x="886" y="1362"/>
                  </a:cubicBezTo>
                  <a:lnTo>
                    <a:pt x="1266" y="982"/>
                  </a:lnTo>
                  <a:cubicBezTo>
                    <a:pt x="1493" y="755"/>
                    <a:pt x="1493" y="392"/>
                    <a:pt x="1266" y="164"/>
                  </a:cubicBezTo>
                  <a:cubicBezTo>
                    <a:pt x="1156" y="55"/>
                    <a:pt x="1011" y="0"/>
                    <a:pt x="864" y="0"/>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00" kern="0">
                <a:solidFill>
                  <a:schemeClr val="bg2"/>
                </a:solidFill>
                <a:latin typeface="Mona Sans" pitchFamily="2" charset="77"/>
                <a:cs typeface="Arial"/>
                <a:sym typeface="Arial"/>
              </a:endParaRPr>
            </a:p>
          </p:txBody>
        </p:sp>
        <p:sp>
          <p:nvSpPr>
            <p:cNvPr id="17" name="Google Shape;1297;p65">
              <a:extLst>
                <a:ext uri="{FF2B5EF4-FFF2-40B4-BE49-F238E27FC236}">
                  <a16:creationId xmlns:a16="http://schemas.microsoft.com/office/drawing/2014/main" id="{6F179608-B958-1056-73B5-CF263396880C}"/>
                </a:ext>
              </a:extLst>
            </p:cNvPr>
            <p:cNvSpPr/>
            <p:nvPr/>
          </p:nvSpPr>
          <p:spPr>
            <a:xfrm>
              <a:off x="3605859" y="3788522"/>
              <a:ext cx="115106" cy="117804"/>
            </a:xfrm>
            <a:custGeom>
              <a:avLst/>
              <a:gdLst/>
              <a:ahLst/>
              <a:cxnLst/>
              <a:rect l="l" t="t" r="r" b="b"/>
              <a:pathLst>
                <a:path w="1493" h="1528" extrusionOk="0">
                  <a:moveTo>
                    <a:pt x="1015" y="1"/>
                  </a:moveTo>
                  <a:cubicBezTo>
                    <a:pt x="869" y="1"/>
                    <a:pt x="721" y="56"/>
                    <a:pt x="607" y="165"/>
                  </a:cubicBezTo>
                  <a:lnTo>
                    <a:pt x="228" y="553"/>
                  </a:lnTo>
                  <a:cubicBezTo>
                    <a:pt x="0" y="772"/>
                    <a:pt x="0" y="1135"/>
                    <a:pt x="228" y="1363"/>
                  </a:cubicBezTo>
                  <a:cubicBezTo>
                    <a:pt x="338" y="1472"/>
                    <a:pt x="483" y="1527"/>
                    <a:pt x="630" y="1527"/>
                  </a:cubicBezTo>
                  <a:cubicBezTo>
                    <a:pt x="776" y="1527"/>
                    <a:pt x="924" y="1472"/>
                    <a:pt x="1037" y="1363"/>
                  </a:cubicBezTo>
                  <a:lnTo>
                    <a:pt x="1358" y="1042"/>
                  </a:lnTo>
                  <a:cubicBezTo>
                    <a:pt x="1383" y="1008"/>
                    <a:pt x="1383" y="966"/>
                    <a:pt x="1358" y="933"/>
                  </a:cubicBezTo>
                  <a:cubicBezTo>
                    <a:pt x="1341" y="916"/>
                    <a:pt x="1320" y="907"/>
                    <a:pt x="1299" y="907"/>
                  </a:cubicBezTo>
                  <a:cubicBezTo>
                    <a:pt x="1278" y="907"/>
                    <a:pt x="1257" y="916"/>
                    <a:pt x="1240" y="933"/>
                  </a:cubicBezTo>
                  <a:lnTo>
                    <a:pt x="928" y="1245"/>
                  </a:lnTo>
                  <a:cubicBezTo>
                    <a:pt x="848" y="1329"/>
                    <a:pt x="740" y="1371"/>
                    <a:pt x="633" y="1371"/>
                  </a:cubicBezTo>
                  <a:cubicBezTo>
                    <a:pt x="525" y="1371"/>
                    <a:pt x="418" y="1329"/>
                    <a:pt x="338" y="1245"/>
                  </a:cubicBezTo>
                  <a:cubicBezTo>
                    <a:pt x="177" y="1084"/>
                    <a:pt x="177" y="823"/>
                    <a:pt x="338" y="663"/>
                  </a:cubicBezTo>
                  <a:lnTo>
                    <a:pt x="725" y="275"/>
                  </a:lnTo>
                  <a:cubicBezTo>
                    <a:pt x="806" y="195"/>
                    <a:pt x="911" y="155"/>
                    <a:pt x="1016" y="155"/>
                  </a:cubicBezTo>
                  <a:cubicBezTo>
                    <a:pt x="1122" y="155"/>
                    <a:pt x="1227" y="195"/>
                    <a:pt x="1307" y="275"/>
                  </a:cubicBezTo>
                  <a:cubicBezTo>
                    <a:pt x="1324" y="292"/>
                    <a:pt x="1333" y="300"/>
                    <a:pt x="1341" y="317"/>
                  </a:cubicBezTo>
                  <a:cubicBezTo>
                    <a:pt x="1355" y="336"/>
                    <a:pt x="1377" y="347"/>
                    <a:pt x="1400" y="347"/>
                  </a:cubicBezTo>
                  <a:cubicBezTo>
                    <a:pt x="1418" y="347"/>
                    <a:pt x="1436" y="340"/>
                    <a:pt x="1451" y="325"/>
                  </a:cubicBezTo>
                  <a:cubicBezTo>
                    <a:pt x="1484" y="300"/>
                    <a:pt x="1493" y="250"/>
                    <a:pt x="1468" y="216"/>
                  </a:cubicBezTo>
                  <a:cubicBezTo>
                    <a:pt x="1451" y="199"/>
                    <a:pt x="1434" y="182"/>
                    <a:pt x="1417" y="165"/>
                  </a:cubicBezTo>
                  <a:cubicBezTo>
                    <a:pt x="1307" y="56"/>
                    <a:pt x="1162" y="1"/>
                    <a:pt x="1015" y="1"/>
                  </a:cubicBezTo>
                  <a:close/>
                </a:path>
              </a:pathLst>
            </a:custGeom>
            <a:solidFill>
              <a:schemeClr val="bg1">
                <a:lumMod val="50000"/>
                <a:lumOff val="50000"/>
              </a:schemeClr>
            </a:solidFill>
            <a:ln>
              <a:noFill/>
            </a:ln>
          </p:spPr>
          <p:txBody>
            <a:bodyPr spcFirstLastPara="1" wrap="square" lIns="121900" tIns="121900" rIns="121900" bIns="121900" anchor="ctr" anchorCtr="0">
              <a:noAutofit/>
            </a:bodyPr>
            <a:lstStyle/>
            <a:p>
              <a:pPr defTabSz="1219190">
                <a:buClr>
                  <a:srgbClr val="000000"/>
                </a:buClr>
              </a:pPr>
              <a:endParaRPr sz="1800" kern="0">
                <a:solidFill>
                  <a:schemeClr val="bg2"/>
                </a:solidFill>
                <a:latin typeface="Mona Sans" pitchFamily="2" charset="77"/>
                <a:cs typeface="Arial"/>
                <a:sym typeface="Arial"/>
              </a:endParaRPr>
            </a:p>
          </p:txBody>
        </p:sp>
      </p:grpSp>
      <p:sp>
        <p:nvSpPr>
          <p:cNvPr id="18" name="Rectangle 17">
            <a:hlinkClick r:id="rId3"/>
            <a:extLst>
              <a:ext uri="{FF2B5EF4-FFF2-40B4-BE49-F238E27FC236}">
                <a16:creationId xmlns:a16="http://schemas.microsoft.com/office/drawing/2014/main" id="{27E260C3-F8E6-BEEE-5F84-2A58B82C64C2}"/>
              </a:ext>
            </a:extLst>
          </p:cNvPr>
          <p:cNvSpPr/>
          <p:nvPr/>
        </p:nvSpPr>
        <p:spPr>
          <a:xfrm flipV="1">
            <a:off x="10032870" y="2307687"/>
            <a:ext cx="2155955" cy="386495"/>
          </a:xfrm>
          <a:prstGeom prst="rect">
            <a:avLst/>
          </a:prstGeom>
          <a:no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a:p>
            <a:pPr algn="ctr"/>
            <a:endParaRPr lang="en-US" sz="1800">
              <a:solidFill>
                <a:schemeClr val="bg2"/>
              </a:solidFill>
            </a:endParaRPr>
          </a:p>
        </p:txBody>
      </p:sp>
      <p:sp>
        <p:nvSpPr>
          <p:cNvPr id="19" name="Rectangle 18">
            <a:hlinkClick r:id="rId4"/>
            <a:extLst>
              <a:ext uri="{FF2B5EF4-FFF2-40B4-BE49-F238E27FC236}">
                <a16:creationId xmlns:a16="http://schemas.microsoft.com/office/drawing/2014/main" id="{291CA8B2-6993-D380-F75C-70D5FE8E0BF9}"/>
              </a:ext>
            </a:extLst>
          </p:cNvPr>
          <p:cNvSpPr/>
          <p:nvPr/>
        </p:nvSpPr>
        <p:spPr>
          <a:xfrm flipV="1">
            <a:off x="260205" y="5977096"/>
            <a:ext cx="4276731" cy="303651"/>
          </a:xfrm>
          <a:prstGeom prst="rect">
            <a:avLst/>
          </a:prstGeom>
          <a:no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a:p>
            <a:pPr algn="ctr"/>
            <a:endParaRPr lang="en-US" sz="1800">
              <a:solidFill>
                <a:schemeClr val="tx1"/>
              </a:solidFill>
            </a:endParaRPr>
          </a:p>
        </p:txBody>
      </p:sp>
      <p:sp>
        <p:nvSpPr>
          <p:cNvPr id="20" name="TextBox 19">
            <a:extLst>
              <a:ext uri="{FF2B5EF4-FFF2-40B4-BE49-F238E27FC236}">
                <a16:creationId xmlns:a16="http://schemas.microsoft.com/office/drawing/2014/main" id="{32760220-6CD9-2970-740E-E08C4FF720FA}"/>
              </a:ext>
            </a:extLst>
          </p:cNvPr>
          <p:cNvSpPr txBox="1"/>
          <p:nvPr/>
        </p:nvSpPr>
        <p:spPr>
          <a:xfrm>
            <a:off x="9985804" y="2360313"/>
            <a:ext cx="1972088" cy="307777"/>
          </a:xfrm>
          <a:prstGeom prst="rect">
            <a:avLst/>
          </a:prstGeom>
          <a:noFill/>
        </p:spPr>
        <p:txBody>
          <a:bodyPr wrap="square">
            <a:spAutoFit/>
          </a:bodyPr>
          <a:lstStyle/>
          <a:p>
            <a:r>
              <a:rPr lang="en-US" sz="1400" dirty="0">
                <a:solidFill>
                  <a:schemeClr val="bg2"/>
                </a:solidFill>
                <a:latin typeface="Mona Sans" pitchFamily="2" charset="77"/>
                <a:cs typeface="Mona Sans" pitchFamily="2" charset="77"/>
              </a:rPr>
              <a:t>Peli’s Agent Factory</a:t>
            </a:r>
          </a:p>
        </p:txBody>
      </p:sp>
      <p:pic>
        <p:nvPicPr>
          <p:cNvPr id="22" name="Picture 21" descr="A screenshot of a computer&#10;&#10;AI-generated content may be incorrect.">
            <a:extLst>
              <a:ext uri="{FF2B5EF4-FFF2-40B4-BE49-F238E27FC236}">
                <a16:creationId xmlns:a16="http://schemas.microsoft.com/office/drawing/2014/main" id="{D40B0167-5D7D-D5E9-95EA-2AA011440825}"/>
              </a:ext>
            </a:extLst>
          </p:cNvPr>
          <p:cNvPicPr>
            <a:picLocks noChangeAspect="1"/>
          </p:cNvPicPr>
          <p:nvPr/>
        </p:nvPicPr>
        <p:blipFill>
          <a:blip r:embed="rId5"/>
          <a:srcRect t="7939" r="4323" b="22475"/>
          <a:stretch>
            <a:fillRect/>
          </a:stretch>
        </p:blipFill>
        <p:spPr>
          <a:xfrm>
            <a:off x="7454870" y="2871745"/>
            <a:ext cx="4696258" cy="3438108"/>
          </a:xfrm>
          <a:prstGeom prst="rect">
            <a:avLst/>
          </a:prstGeom>
        </p:spPr>
      </p:pic>
      <p:pic>
        <p:nvPicPr>
          <p:cNvPr id="25" name="Picture 24">
            <a:extLst>
              <a:ext uri="{FF2B5EF4-FFF2-40B4-BE49-F238E27FC236}">
                <a16:creationId xmlns:a16="http://schemas.microsoft.com/office/drawing/2014/main" id="{CB2A3303-C747-FDC5-AC73-EC2A6241EF79}"/>
              </a:ext>
            </a:extLst>
          </p:cNvPr>
          <p:cNvPicPr>
            <a:picLocks noChangeAspect="1"/>
          </p:cNvPicPr>
          <p:nvPr/>
        </p:nvPicPr>
        <p:blipFill>
          <a:blip r:embed="rId6"/>
          <a:stretch>
            <a:fillRect/>
          </a:stretch>
        </p:blipFill>
        <p:spPr>
          <a:xfrm>
            <a:off x="1398934" y="200430"/>
            <a:ext cx="459040" cy="459040"/>
          </a:xfrm>
          <a:prstGeom prst="rect">
            <a:avLst/>
          </a:prstGeom>
        </p:spPr>
      </p:pic>
      <p:sp>
        <p:nvSpPr>
          <p:cNvPr id="2" name="Text Placeholder 23">
            <a:extLst>
              <a:ext uri="{FF2B5EF4-FFF2-40B4-BE49-F238E27FC236}">
                <a16:creationId xmlns:a16="http://schemas.microsoft.com/office/drawing/2014/main" id="{73E5CC6A-019A-B9AD-8C62-4AEFF33103B2}"/>
              </a:ext>
            </a:extLst>
          </p:cNvPr>
          <p:cNvSpPr txBox="1">
            <a:spLocks/>
          </p:cNvSpPr>
          <p:nvPr/>
        </p:nvSpPr>
        <p:spPr>
          <a:xfrm>
            <a:off x="9842730" y="204904"/>
            <a:ext cx="2301494" cy="333021"/>
          </a:xfrm>
          <a:prstGeom prst="rect">
            <a:avLst/>
          </a:prstGeom>
          <a:noFill/>
          <a:ln w="19050" cap="flat" cmpd="sng">
            <a:noFill/>
            <a:prstDash val="solid"/>
            <a:round/>
            <a:headEnd type="none" w="sm" len="sm"/>
            <a:tailEnd type="none" w="sm" len="sm"/>
          </a:ln>
          <a:effectLst/>
        </p:spPr>
        <p:txBody>
          <a:bodyPr lIns="0" tIns="0" rIns="0" bIns="0" anchor="t" anchorCtr="0">
            <a:noAutofit/>
          </a:bodyPr>
          <a:lstStyle>
            <a:lvl1pPr marL="0" indent="0" algn="l" defTabSz="914049" rtl="0" eaLnBrk="1" latinLnBrk="0" hangingPunct="1">
              <a:lnSpc>
                <a:spcPct val="90000"/>
              </a:lnSpc>
              <a:spcBef>
                <a:spcPts val="1000"/>
              </a:spcBef>
              <a:buFont typeface="Arial" panose="020B0604020202020204" pitchFamily="34" charset="0"/>
              <a:buNone/>
              <a:defRPr sz="1400" b="0" i="0" kern="1200" cap="all" baseline="0">
                <a:solidFill>
                  <a:schemeClr val="bg2"/>
                </a:solidFill>
                <a:latin typeface="Mona Sans Mono" pitchFamily="2" charset="77"/>
                <a:ea typeface="+mn-ea"/>
                <a:cs typeface="Mona Sans Mono" pitchFamily="2" charset="77"/>
              </a:defRPr>
            </a:lvl1pPr>
            <a:lvl2pPr marL="457024"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2pPr>
            <a:lvl3pPr marL="91404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3pPr>
            <a:lvl4pPr marL="1371073"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4pPr>
            <a:lvl5pPr marL="1828099" indent="0" algn="l" defTabSz="914049" rtl="0" eaLnBrk="1" latinLnBrk="0" hangingPunct="1">
              <a:lnSpc>
                <a:spcPct val="90000"/>
              </a:lnSpc>
              <a:spcBef>
                <a:spcPts val="500"/>
              </a:spcBef>
              <a:buFont typeface="Arial" panose="020B0604020202020204" pitchFamily="34" charset="0"/>
              <a:buNone/>
              <a:defRPr sz="1800" b="0" i="0" kern="1200">
                <a:solidFill>
                  <a:schemeClr val="tx1"/>
                </a:solidFill>
                <a:latin typeface="Mona-Sans Regular" pitchFamily="2" charset="77"/>
                <a:ea typeface="+mn-ea"/>
                <a:cs typeface="Arial" panose="020B0604020202020204" pitchFamily="34" charset="0"/>
              </a:defRPr>
            </a:lvl5pPr>
            <a:lvl6pPr marL="2513635"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66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686"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710" indent="-228512" algn="l" defTabSz="91404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TECHNICAL PREVIEW</a:t>
            </a:r>
          </a:p>
        </p:txBody>
      </p:sp>
    </p:spTree>
    <p:extLst>
      <p:ext uri="{BB962C8B-B14F-4D97-AF65-F5344CB8AC3E}">
        <p14:creationId xmlns:p14="http://schemas.microsoft.com/office/powerpoint/2010/main" val="2287944988"/>
      </p:ext>
    </p:extLst>
  </p:cSld>
  <p:clrMapOvr>
    <a:masterClrMapping/>
  </p:clrMapOvr>
</p:sld>
</file>

<file path=ppt/theme/theme1.xml><?xml version="1.0" encoding="utf-8"?>
<a:theme xmlns:a="http://schemas.openxmlformats.org/drawingml/2006/main" name="GitHub AI Theme (dark version)">
  <a:themeElements>
    <a:clrScheme name="2026 GitHub Core Brand">
      <a:dk1>
        <a:srgbClr val="000000"/>
      </a:dk1>
      <a:lt1>
        <a:srgbClr val="FFFFFF"/>
      </a:lt1>
      <a:dk2>
        <a:srgbClr val="B0BAC3"/>
      </a:dk2>
      <a:lt2>
        <a:srgbClr val="20262C"/>
      </a:lt2>
      <a:accent1>
        <a:srgbClr val="BEFFD0"/>
      </a:accent1>
      <a:accent2>
        <a:srgbClr val="8BF1A6"/>
      </a:accent2>
      <a:accent3>
        <a:srgbClr val="5EEC83"/>
      </a:accent3>
      <a:accent4>
        <a:srgbClr val="0EBE3D"/>
      </a:accent4>
      <a:accent5>
        <a:srgbClr val="0D6836"/>
      </a:accent5>
      <a:accent6>
        <a:srgbClr val="09241A"/>
      </a:accent6>
      <a:hlink>
        <a:srgbClr val="2F94FF"/>
      </a:hlink>
      <a:folHlink>
        <a:srgbClr val="B870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6" id="{9A3F130A-65AD-2E46-8570-7E422507EE38}" vid="{3D21367B-BE57-2F47-8266-3EC6A4C1C06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75BED04A73EC04F8606832822A6508B" ma:contentTypeVersion="11" ma:contentTypeDescription="Create a new document." ma:contentTypeScope="" ma:versionID="3ede87957b835f638e51dd9dd4d1449d">
  <xsd:schema xmlns:xsd="http://www.w3.org/2001/XMLSchema" xmlns:xs="http://www.w3.org/2001/XMLSchema" xmlns:p="http://schemas.microsoft.com/office/2006/metadata/properties" xmlns:ns1="http://schemas.microsoft.com/sharepoint/v3" xmlns:ns2="39208136-c58e-4e30-a1ea-e9b896dfd74b" targetNamespace="http://schemas.microsoft.com/office/2006/metadata/properties" ma:root="true" ma:fieldsID="d7956be1e318c982bedba1a35c9f1493" ns1:_="" ns2:_="">
    <xsd:import namespace="http://schemas.microsoft.com/sharepoint/v3"/>
    <xsd:import namespace="39208136-c58e-4e30-a1ea-e9b896dfd74b"/>
    <xsd:element name="properties">
      <xsd:complexType>
        <xsd:sequence>
          <xsd:element name="documentManagement">
            <xsd:complexType>
              <xsd:all>
                <xsd:element ref="ns2:MediaServiceBillingMetadata" minOccurs="0"/>
                <xsd:element ref="ns2:MediaServiceMetadata" minOccurs="0"/>
                <xsd:element ref="ns2:MediaServiceFastMetadata" minOccurs="0"/>
                <xsd:element ref="ns2:MediaServiceSearchProperties" minOccurs="0"/>
                <xsd:element ref="ns1:_ip_UnifiedCompliancePolicyProperties" minOccurs="0"/>
                <xsd:element ref="ns1:_ip_UnifiedCompliancePolicyUIAction" minOccurs="0"/>
                <xsd:element ref="ns2:Topic" minOccurs="0"/>
                <xsd:element ref="ns2:ProductName" minOccurs="0"/>
                <xsd:element ref="ns2:Audience" minOccurs="0"/>
                <xsd:element ref="ns2:LastUpdatedDate"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hidden="true" ma:internalName="_ip_UnifiedCompliancePolicyProperties">
      <xsd:simpleType>
        <xsd:restriction base="dms:Note"/>
      </xsd:simpleType>
    </xsd:element>
    <xsd:element name="_ip_UnifiedCompliancePolicyUIAction" ma:index="1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9208136-c58e-4e30-a1ea-e9b896dfd74b" elementFormDefault="qualified">
    <xsd:import namespace="http://schemas.microsoft.com/office/2006/documentManagement/types"/>
    <xsd:import namespace="http://schemas.microsoft.com/office/infopath/2007/PartnerControls"/>
    <xsd:element name="MediaServiceBillingMetadata" ma:index="8" nillable="true" ma:displayName="MediaServiceBillingMetadata" ma:hidden="true" ma:internalName="MediaServiceBillingMetadata" ma:readOnly="true">
      <xsd:simpleType>
        <xsd:restriction base="dms:Note"/>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Topic" ma:index="14" nillable="true" ma:displayName="Topic" ma:format="Dropdown" ma:internalName="Topic">
      <xsd:complexType>
        <xsd:complexContent>
          <xsd:extension base="dms:MultiChoice">
            <xsd:sequence>
              <xsd:element name="Value" maxOccurs="unbounded" minOccurs="0" nillable="true">
                <xsd:simpleType>
                  <xsd:restriction base="dms:Choice">
                    <xsd:enumeration value="Product"/>
                    <xsd:enumeration value="Internal Announcement"/>
                    <xsd:enumeration value="Company Data"/>
                    <xsd:enumeration value="Brand Guidelines"/>
                  </xsd:restriction>
                </xsd:simpleType>
              </xsd:element>
            </xsd:sequence>
          </xsd:extension>
        </xsd:complexContent>
      </xsd:complexType>
    </xsd:element>
    <xsd:element name="ProductName" ma:index="15" nillable="true" ma:displayName="Product Name" ma:default="GitHub Copilot, GitHub Actions, GitHub Advanced Security, GitHub Enterprise Cloud, GHC, GHA, GHAS, GHEC" ma:format="Dropdown" ma:internalName="ProductName">
      <xsd:simpleType>
        <xsd:restriction base="dms:Text">
          <xsd:maxLength value="255"/>
        </xsd:restriction>
      </xsd:simpleType>
    </xsd:element>
    <xsd:element name="Audience" ma:index="16" nillable="true" ma:displayName="Audience" ma:format="Dropdown" ma:internalName="Audience">
      <xsd:complexType>
        <xsd:complexContent>
          <xsd:extension base="dms:MultiChoice">
            <xsd:sequence>
              <xsd:element name="Value" maxOccurs="unbounded" minOccurs="0" nillable="true">
                <xsd:simpleType>
                  <xsd:restriction base="dms:Choice">
                    <xsd:enumeration value="External"/>
                    <xsd:enumeration value="Internal"/>
                    <xsd:enumeration value="Customer"/>
                  </xsd:restriction>
                </xsd:simpleType>
              </xsd:element>
            </xsd:sequence>
          </xsd:extension>
        </xsd:complexContent>
      </xsd:complexType>
    </xsd:element>
    <xsd:element name="LastUpdatedDate" ma:index="17" nillable="true" ma:displayName="Last Updated Date" ma:format="DateOnly" ma:internalName="LastUpdatedDate">
      <xsd:simpleType>
        <xsd:restriction base="dms:DateTime"/>
      </xsd:simpleType>
    </xsd:element>
    <xsd:element name="Status" ma:index="18" nillable="true" ma:displayName="Status" ma:format="Dropdown" ma:internalName="Status">
      <xsd:simpleType>
        <xsd:restriction base="dms:Choice">
          <xsd:enumeration value="Draft"/>
          <xsd:enumeration value="Approved"/>
          <xsd:enumeration value="Outdated"/>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roductName xmlns="39208136-c58e-4e30-a1ea-e9b896dfd74b">GitHub Copilot, GitHub Actions, GitHub Advanced Security, GitHub Enterprise Cloud, GHC, GHA, GHAS, GHEC</ProductName>
    <_ip_UnifiedCompliancePolicyUIAction xmlns="http://schemas.microsoft.com/sharepoint/v3" xsi:nil="true"/>
    <Audience xmlns="39208136-c58e-4e30-a1ea-e9b896dfd74b" xsi:nil="true"/>
    <_ip_UnifiedCompliancePolicyProperties xmlns="http://schemas.microsoft.com/sharepoint/v3" xsi:nil="true"/>
    <LastUpdatedDate xmlns="39208136-c58e-4e30-a1ea-e9b896dfd74b" xsi:nil="true"/>
    <Topic xmlns="39208136-c58e-4e30-a1ea-e9b896dfd74b" xsi:nil="true"/>
    <Status xmlns="39208136-c58e-4e30-a1ea-e9b896dfd74b" xsi:nil="true"/>
  </documentManagement>
</p:properties>
</file>

<file path=customXml/itemProps1.xml><?xml version="1.0" encoding="utf-8"?>
<ds:datastoreItem xmlns:ds="http://schemas.openxmlformats.org/officeDocument/2006/customXml" ds:itemID="{AB543426-3F68-4F40-8364-AB61CAE32945}">
  <ds:schemaRefs>
    <ds:schemaRef ds:uri="http://schemas.microsoft.com/sharepoint/v3/contenttype/forms"/>
  </ds:schemaRefs>
</ds:datastoreItem>
</file>

<file path=customXml/itemProps2.xml><?xml version="1.0" encoding="utf-8"?>
<ds:datastoreItem xmlns:ds="http://schemas.openxmlformats.org/officeDocument/2006/customXml" ds:itemID="{6D6951A7-F0FD-40B9-9CCF-618617AD55D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39208136-c58e-4e30-a1ea-e9b896dfd74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B539F14-A8E4-4272-8072-DAD8D69DF4E5}">
  <ds:schemaRefs>
    <ds:schemaRef ds:uri="http://purl.org/dc/dcmitype/"/>
    <ds:schemaRef ds:uri="http://schemas.microsoft.com/office/2006/documentManagement/types"/>
    <ds:schemaRef ds:uri="http://schemas.openxmlformats.org/package/2006/metadata/core-properties"/>
    <ds:schemaRef ds:uri="http://schemas.microsoft.com/sharepoint/v3"/>
    <ds:schemaRef ds:uri="http://purl.org/dc/terms/"/>
    <ds:schemaRef ds:uri="39208136-c58e-4e30-a1ea-e9b896dfd74b"/>
    <ds:schemaRef ds:uri="http://schemas.microsoft.com/office/infopath/2007/PartnerControls"/>
    <ds:schemaRef ds:uri="http://schemas.microsoft.com/office/2006/metadata/properties"/>
    <ds:schemaRef ds:uri="http://www.w3.org/XML/1998/namespace"/>
    <ds:schemaRef ds:uri="http://purl.org/dc/elements/1.1/"/>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GitHub Default Theme_dark version</Template>
  <TotalTime>2420</TotalTime>
  <Words>2859</Words>
  <Application>Microsoft Macintosh PowerPoint</Application>
  <PresentationFormat>Custom</PresentationFormat>
  <Paragraphs>338</Paragraphs>
  <Slides>13</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Aptos</vt:lpstr>
      <vt:lpstr>Arial</vt:lpstr>
      <vt:lpstr>Consolas</vt:lpstr>
      <vt:lpstr>Helvetica</vt:lpstr>
      <vt:lpstr>Mona Sans</vt:lpstr>
      <vt:lpstr>Mona Sans Display</vt:lpstr>
      <vt:lpstr>Mona Sans Mono</vt:lpstr>
      <vt:lpstr>Mona-Sans</vt:lpstr>
      <vt:lpstr>Mona-Sans Regular</vt:lpstr>
      <vt:lpstr>Wingdings</vt:lpstr>
      <vt:lpstr>GitHub AI Theme (dark version)</vt:lpstr>
      <vt:lpstr>GitHub Agentic Workflows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Mara Kiefer</dc:creator>
  <cp:keywords/>
  <dc:description/>
  <cp:lastModifiedBy>Mara Kiefer</cp:lastModifiedBy>
  <cp:revision>1064</cp:revision>
  <dcterms:created xsi:type="dcterms:W3CDTF">2026-02-16T11:12:20Z</dcterms:created>
  <dcterms:modified xsi:type="dcterms:W3CDTF">2026-02-25T18:38:11Z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0x010100575BED04A73EC04F8606832822A6508B</vt:lpwstr>
  </property>
</Properties>
</file>

<file path=docProps/thumbnail.jpeg>
</file>